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notesMasterIdLst>
    <p:notesMasterId r:id="rId121"/>
  </p:notesMasterIdLst>
  <p:sldIdLst>
    <p:sldId id="602" r:id="rId2"/>
    <p:sldId id="603" r:id="rId3"/>
    <p:sldId id="604" r:id="rId4"/>
    <p:sldId id="605" r:id="rId5"/>
    <p:sldId id="606" r:id="rId6"/>
    <p:sldId id="405" r:id="rId7"/>
    <p:sldId id="608" r:id="rId8"/>
    <p:sldId id="610" r:id="rId9"/>
    <p:sldId id="612" r:id="rId10"/>
    <p:sldId id="633" r:id="rId11"/>
    <p:sldId id="634" r:id="rId12"/>
    <p:sldId id="614" r:id="rId13"/>
    <p:sldId id="615" r:id="rId14"/>
    <p:sldId id="616" r:id="rId15"/>
    <p:sldId id="617" r:id="rId16"/>
    <p:sldId id="529" r:id="rId17"/>
    <p:sldId id="618" r:id="rId18"/>
    <p:sldId id="619" r:id="rId19"/>
    <p:sldId id="624" r:id="rId20"/>
    <p:sldId id="425" r:id="rId21"/>
    <p:sldId id="620" r:id="rId22"/>
    <p:sldId id="621" r:id="rId23"/>
    <p:sldId id="629" r:id="rId24"/>
    <p:sldId id="584" r:id="rId25"/>
    <p:sldId id="623" r:id="rId26"/>
    <p:sldId id="635" r:id="rId27"/>
    <p:sldId id="625" r:id="rId28"/>
    <p:sldId id="523" r:id="rId29"/>
    <p:sldId id="626" r:id="rId30"/>
    <p:sldId id="627" r:id="rId31"/>
    <p:sldId id="628" r:id="rId32"/>
    <p:sldId id="636" r:id="rId33"/>
    <p:sldId id="630" r:id="rId34"/>
    <p:sldId id="646" r:id="rId35"/>
    <p:sldId id="375" r:id="rId36"/>
    <p:sldId id="631" r:id="rId37"/>
    <p:sldId id="303" r:id="rId38"/>
    <p:sldId id="647" r:id="rId39"/>
    <p:sldId id="307" r:id="rId40"/>
    <p:sldId id="546" r:id="rId41"/>
    <p:sldId id="547" r:id="rId42"/>
    <p:sldId id="548" r:id="rId43"/>
    <p:sldId id="524" r:id="rId44"/>
    <p:sldId id="667" r:id="rId45"/>
    <p:sldId id="668" r:id="rId46"/>
    <p:sldId id="525" r:id="rId47"/>
    <p:sldId id="648" r:id="rId48"/>
    <p:sldId id="462" r:id="rId49"/>
    <p:sldId id="549" r:id="rId50"/>
    <p:sldId id="550" r:id="rId51"/>
    <p:sldId id="551" r:id="rId52"/>
    <p:sldId id="552" r:id="rId53"/>
    <p:sldId id="553" r:id="rId54"/>
    <p:sldId id="554" r:id="rId55"/>
    <p:sldId id="601" r:id="rId56"/>
    <p:sldId id="555" r:id="rId57"/>
    <p:sldId id="556" r:id="rId58"/>
    <p:sldId id="559" r:id="rId59"/>
    <p:sldId id="557" r:id="rId60"/>
    <p:sldId id="558" r:id="rId61"/>
    <p:sldId id="432" r:id="rId62"/>
    <p:sldId id="560" r:id="rId63"/>
    <p:sldId id="561" r:id="rId64"/>
    <p:sldId id="562" r:id="rId65"/>
    <p:sldId id="563" r:id="rId66"/>
    <p:sldId id="564" r:id="rId67"/>
    <p:sldId id="565" r:id="rId68"/>
    <p:sldId id="566" r:id="rId69"/>
    <p:sldId id="567" r:id="rId70"/>
    <p:sldId id="568" r:id="rId71"/>
    <p:sldId id="569" r:id="rId72"/>
    <p:sldId id="570" r:id="rId73"/>
    <p:sldId id="571" r:id="rId74"/>
    <p:sldId id="572" r:id="rId75"/>
    <p:sldId id="573" r:id="rId76"/>
    <p:sldId id="574" r:id="rId77"/>
    <p:sldId id="575" r:id="rId78"/>
    <p:sldId id="576" r:id="rId79"/>
    <p:sldId id="577" r:id="rId80"/>
    <p:sldId id="578" r:id="rId81"/>
    <p:sldId id="579" r:id="rId82"/>
    <p:sldId id="580" r:id="rId83"/>
    <p:sldId id="581" r:id="rId84"/>
    <p:sldId id="582" r:id="rId85"/>
    <p:sldId id="585" r:id="rId86"/>
    <p:sldId id="583" r:id="rId87"/>
    <p:sldId id="586" r:id="rId88"/>
    <p:sldId id="436" r:id="rId89"/>
    <p:sldId id="587" r:id="rId90"/>
    <p:sldId id="600" r:id="rId91"/>
    <p:sldId id="588" r:id="rId92"/>
    <p:sldId id="589" r:id="rId93"/>
    <p:sldId id="438" r:id="rId94"/>
    <p:sldId id="590" r:id="rId95"/>
    <p:sldId id="591" r:id="rId96"/>
    <p:sldId id="592" r:id="rId97"/>
    <p:sldId id="593" r:id="rId98"/>
    <p:sldId id="594" r:id="rId99"/>
    <p:sldId id="595" r:id="rId100"/>
    <p:sldId id="596" r:id="rId101"/>
    <p:sldId id="597" r:id="rId102"/>
    <p:sldId id="598" r:id="rId103"/>
    <p:sldId id="649" r:id="rId104"/>
    <p:sldId id="654" r:id="rId105"/>
    <p:sldId id="656" r:id="rId106"/>
    <p:sldId id="651" r:id="rId107"/>
    <p:sldId id="652" r:id="rId108"/>
    <p:sldId id="658" r:id="rId109"/>
    <p:sldId id="659" r:id="rId110"/>
    <p:sldId id="655" r:id="rId111"/>
    <p:sldId id="653" r:id="rId112"/>
    <p:sldId id="657" r:id="rId113"/>
    <p:sldId id="661" r:id="rId114"/>
    <p:sldId id="660" r:id="rId115"/>
    <p:sldId id="662" r:id="rId116"/>
    <p:sldId id="663" r:id="rId117"/>
    <p:sldId id="665" r:id="rId118"/>
    <p:sldId id="666" r:id="rId119"/>
    <p:sldId id="669" r:id="rId120"/>
  </p:sldIdLst>
  <p:sldSz cx="9144000" cy="6858000" type="screen4x3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1D7808E-AA0D-4896-B310-01C34E568FB2}">
          <p14:sldIdLst>
            <p14:sldId id="602"/>
            <p14:sldId id="603"/>
            <p14:sldId id="604"/>
            <p14:sldId id="605"/>
            <p14:sldId id="606"/>
            <p14:sldId id="405"/>
            <p14:sldId id="608"/>
            <p14:sldId id="610"/>
            <p14:sldId id="612"/>
            <p14:sldId id="633"/>
            <p14:sldId id="634"/>
            <p14:sldId id="614"/>
            <p14:sldId id="615"/>
            <p14:sldId id="616"/>
            <p14:sldId id="617"/>
            <p14:sldId id="529"/>
            <p14:sldId id="618"/>
            <p14:sldId id="619"/>
            <p14:sldId id="624"/>
            <p14:sldId id="425"/>
            <p14:sldId id="620"/>
            <p14:sldId id="621"/>
            <p14:sldId id="629"/>
            <p14:sldId id="584"/>
            <p14:sldId id="623"/>
            <p14:sldId id="635"/>
            <p14:sldId id="625"/>
            <p14:sldId id="523"/>
            <p14:sldId id="626"/>
            <p14:sldId id="627"/>
            <p14:sldId id="628"/>
            <p14:sldId id="636"/>
            <p14:sldId id="630"/>
            <p14:sldId id="646"/>
            <p14:sldId id="375"/>
            <p14:sldId id="631"/>
            <p14:sldId id="303"/>
            <p14:sldId id="647"/>
            <p14:sldId id="307"/>
            <p14:sldId id="546"/>
            <p14:sldId id="547"/>
            <p14:sldId id="548"/>
            <p14:sldId id="524"/>
            <p14:sldId id="667"/>
            <p14:sldId id="668"/>
            <p14:sldId id="525"/>
            <p14:sldId id="648"/>
            <p14:sldId id="462"/>
            <p14:sldId id="549"/>
            <p14:sldId id="550"/>
            <p14:sldId id="551"/>
            <p14:sldId id="552"/>
            <p14:sldId id="553"/>
            <p14:sldId id="554"/>
            <p14:sldId id="601"/>
            <p14:sldId id="555"/>
            <p14:sldId id="556"/>
            <p14:sldId id="559"/>
            <p14:sldId id="557"/>
            <p14:sldId id="558"/>
            <p14:sldId id="432"/>
            <p14:sldId id="560"/>
            <p14:sldId id="561"/>
            <p14:sldId id="562"/>
            <p14:sldId id="563"/>
            <p14:sldId id="564"/>
            <p14:sldId id="565"/>
            <p14:sldId id="566"/>
            <p14:sldId id="567"/>
            <p14:sldId id="568"/>
            <p14:sldId id="569"/>
            <p14:sldId id="570"/>
            <p14:sldId id="571"/>
            <p14:sldId id="572"/>
            <p14:sldId id="573"/>
            <p14:sldId id="574"/>
            <p14:sldId id="575"/>
            <p14:sldId id="576"/>
            <p14:sldId id="577"/>
            <p14:sldId id="578"/>
            <p14:sldId id="579"/>
            <p14:sldId id="580"/>
            <p14:sldId id="581"/>
            <p14:sldId id="582"/>
            <p14:sldId id="585"/>
            <p14:sldId id="583"/>
            <p14:sldId id="586"/>
            <p14:sldId id="436"/>
            <p14:sldId id="587"/>
            <p14:sldId id="600"/>
            <p14:sldId id="588"/>
            <p14:sldId id="589"/>
            <p14:sldId id="438"/>
            <p14:sldId id="590"/>
            <p14:sldId id="591"/>
            <p14:sldId id="592"/>
            <p14:sldId id="593"/>
            <p14:sldId id="594"/>
            <p14:sldId id="595"/>
            <p14:sldId id="596"/>
            <p14:sldId id="597"/>
            <p14:sldId id="598"/>
            <p14:sldId id="649"/>
            <p14:sldId id="654"/>
            <p14:sldId id="656"/>
            <p14:sldId id="651"/>
            <p14:sldId id="652"/>
            <p14:sldId id="658"/>
            <p14:sldId id="659"/>
            <p14:sldId id="655"/>
            <p14:sldId id="653"/>
            <p14:sldId id="657"/>
            <p14:sldId id="661"/>
            <p14:sldId id="660"/>
            <p14:sldId id="662"/>
            <p14:sldId id="663"/>
            <p14:sldId id="665"/>
            <p14:sldId id="666"/>
            <p14:sldId id="669"/>
          </p14:sldIdLst>
        </p14:section>
        <p14:section name="Untitled Section" id="{A9EB7E08-2512-4FCE-8D2E-7374C081CD47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12AA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3" autoAdjust="0"/>
    <p:restoredTop sz="94176" autoAdjust="0"/>
  </p:normalViewPr>
  <p:slideViewPr>
    <p:cSldViewPr>
      <p:cViewPr>
        <p:scale>
          <a:sx n="93" d="100"/>
          <a:sy n="93" d="100"/>
        </p:scale>
        <p:origin x="-870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#10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95AB71-3D61-4778-9D58-405F572CDC1B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DAE28F79-CE57-48E9-A309-6E6CE9DB581D}">
      <dgm:prSet phldrT="[Text]" custT="1"/>
      <dgm:spPr/>
      <dgm:t>
        <a:bodyPr/>
        <a:lstStyle/>
        <a:p>
          <a:r>
            <a:rPr lang="fa-IR" sz="1600" dirty="0"/>
            <a:t>شرح حال</a:t>
          </a:r>
          <a:endParaRPr lang="en-US" sz="1600" dirty="0"/>
        </a:p>
      </dgm:t>
    </dgm:pt>
    <dgm:pt modelId="{FB9583BC-2590-4100-853F-73F55B9BFC41}" type="parTrans" cxnId="{941B67A3-927D-4A8F-846F-EF0BA81CBEBE}">
      <dgm:prSet/>
      <dgm:spPr/>
      <dgm:t>
        <a:bodyPr/>
        <a:lstStyle/>
        <a:p>
          <a:endParaRPr lang="en-US" sz="800"/>
        </a:p>
      </dgm:t>
    </dgm:pt>
    <dgm:pt modelId="{74E2AAE6-D80A-4520-AEAA-7589FFF20511}" type="sibTrans" cxnId="{941B67A3-927D-4A8F-846F-EF0BA81CBEBE}">
      <dgm:prSet/>
      <dgm:spPr/>
      <dgm:t>
        <a:bodyPr/>
        <a:lstStyle/>
        <a:p>
          <a:endParaRPr lang="en-US" sz="800"/>
        </a:p>
      </dgm:t>
    </dgm:pt>
    <dgm:pt modelId="{584238AC-AF76-4BE8-9010-A970FFBC295C}">
      <dgm:prSet phldrT="[Text]" custT="1"/>
      <dgm:spPr/>
      <dgm:t>
        <a:bodyPr/>
        <a:lstStyle/>
        <a:p>
          <a:r>
            <a:rPr lang="fa-IR" sz="1100" dirty="0"/>
            <a:t>نشت ارادی با فوریت ادراری و به دنبال عوامل تحریک کننده</a:t>
          </a:r>
          <a:endParaRPr lang="en-US" sz="1100" dirty="0"/>
        </a:p>
      </dgm:t>
    </dgm:pt>
    <dgm:pt modelId="{23F84F7C-538A-4428-9DE4-365D62822AAB}" type="parTrans" cxnId="{EA50CCD2-845B-486E-B6FD-BF5E78FBD4FD}">
      <dgm:prSet/>
      <dgm:spPr/>
      <dgm:t>
        <a:bodyPr/>
        <a:lstStyle/>
        <a:p>
          <a:endParaRPr lang="en-US" sz="800"/>
        </a:p>
      </dgm:t>
    </dgm:pt>
    <dgm:pt modelId="{FAAA08E5-4831-41FE-89E6-2624C062D7A8}" type="sibTrans" cxnId="{EA50CCD2-845B-486E-B6FD-BF5E78FBD4FD}">
      <dgm:prSet/>
      <dgm:spPr/>
      <dgm:t>
        <a:bodyPr/>
        <a:lstStyle/>
        <a:p>
          <a:endParaRPr lang="en-US" sz="800"/>
        </a:p>
      </dgm:t>
    </dgm:pt>
    <dgm:pt modelId="{0EFB76DB-41DA-48B3-9335-FAA8994F2C3E}">
      <dgm:prSet phldrT="[Text]" custT="1"/>
      <dgm:spPr/>
      <dgm:t>
        <a:bodyPr/>
        <a:lstStyle/>
        <a:p>
          <a:r>
            <a:rPr lang="fa-IR" sz="1100" dirty="0"/>
            <a:t>بی اختیاری فوریتی</a:t>
          </a:r>
          <a:endParaRPr lang="en-US" sz="1100" dirty="0"/>
        </a:p>
      </dgm:t>
    </dgm:pt>
    <dgm:pt modelId="{6EC62E7E-3E41-4136-A707-9D57212B99BA}" type="parTrans" cxnId="{8426F439-3E6F-47E8-B4BD-DD35921788B6}">
      <dgm:prSet/>
      <dgm:spPr/>
      <dgm:t>
        <a:bodyPr/>
        <a:lstStyle/>
        <a:p>
          <a:endParaRPr lang="en-US" sz="800"/>
        </a:p>
      </dgm:t>
    </dgm:pt>
    <dgm:pt modelId="{1CEDBB14-B1F0-4D63-85E2-86172A9834C1}" type="sibTrans" cxnId="{8426F439-3E6F-47E8-B4BD-DD35921788B6}">
      <dgm:prSet/>
      <dgm:spPr/>
      <dgm:t>
        <a:bodyPr/>
        <a:lstStyle/>
        <a:p>
          <a:endParaRPr lang="en-US" sz="800"/>
        </a:p>
      </dgm:t>
    </dgm:pt>
    <dgm:pt modelId="{BDDE49FF-B0FE-484F-9796-9EC32FDCA3BD}">
      <dgm:prSet phldrT="[Text]" custT="1"/>
      <dgm:spPr/>
      <dgm:t>
        <a:bodyPr/>
        <a:lstStyle/>
        <a:p>
          <a:r>
            <a:rPr lang="fa-IR" sz="1100" dirty="0"/>
            <a:t>نشت ادرار به صورت مداوم یا قطره قطره یا دفع ناکامل</a:t>
          </a:r>
        </a:p>
        <a:p>
          <a:r>
            <a:rPr lang="fa-IR" sz="1100" dirty="0"/>
            <a:t>علایم همراه: جریان ضعیف و منقطع ادراری</a:t>
          </a:r>
        </a:p>
        <a:p>
          <a:r>
            <a:rPr lang="fa-IR" sz="1100" dirty="0"/>
            <a:t>تاخیر در ادرار کردن- فرکونسی- ناکچوری</a:t>
          </a:r>
          <a:endParaRPr lang="en-US" sz="1100" dirty="0"/>
        </a:p>
      </dgm:t>
    </dgm:pt>
    <dgm:pt modelId="{98EAA705-6B2E-4B29-82D7-5D25063FFDC5}" type="parTrans" cxnId="{FC77A1EF-C1A9-43E2-B809-36B051B12774}">
      <dgm:prSet/>
      <dgm:spPr/>
      <dgm:t>
        <a:bodyPr/>
        <a:lstStyle/>
        <a:p>
          <a:endParaRPr lang="en-US" sz="800"/>
        </a:p>
      </dgm:t>
    </dgm:pt>
    <dgm:pt modelId="{0BEEFC08-9256-4442-831C-E9B9C2B55764}" type="sibTrans" cxnId="{FC77A1EF-C1A9-43E2-B809-36B051B12774}">
      <dgm:prSet/>
      <dgm:spPr/>
      <dgm:t>
        <a:bodyPr/>
        <a:lstStyle/>
        <a:p>
          <a:endParaRPr lang="en-US" sz="800"/>
        </a:p>
      </dgm:t>
    </dgm:pt>
    <dgm:pt modelId="{6E873E8E-D969-4DE9-943A-D206013BF440}">
      <dgm:prSet phldrT="[Text]" custT="1"/>
      <dgm:spPr/>
      <dgm:t>
        <a:bodyPr/>
        <a:lstStyle/>
        <a:p>
          <a:r>
            <a:rPr lang="fa-IR" sz="1100" dirty="0"/>
            <a:t>بی اختیاری سرریزی</a:t>
          </a:r>
          <a:endParaRPr lang="en-US" sz="1100" dirty="0"/>
        </a:p>
      </dgm:t>
    </dgm:pt>
    <dgm:pt modelId="{100A1E5E-A4C3-477C-A9C0-EB26777D4FB2}" type="parTrans" cxnId="{E743037F-EE36-4582-8F89-1D988D12CD84}">
      <dgm:prSet/>
      <dgm:spPr/>
      <dgm:t>
        <a:bodyPr/>
        <a:lstStyle/>
        <a:p>
          <a:endParaRPr lang="en-US" sz="800"/>
        </a:p>
      </dgm:t>
    </dgm:pt>
    <dgm:pt modelId="{28AC11DB-70B9-4307-B687-4F6730288B21}" type="sibTrans" cxnId="{E743037F-EE36-4582-8F89-1D988D12CD84}">
      <dgm:prSet/>
      <dgm:spPr/>
      <dgm:t>
        <a:bodyPr/>
        <a:lstStyle/>
        <a:p>
          <a:endParaRPr lang="en-US" sz="800"/>
        </a:p>
      </dgm:t>
    </dgm:pt>
    <dgm:pt modelId="{10954361-B9D0-409F-BB99-B57D6D159446}">
      <dgm:prSet custT="1"/>
      <dgm:spPr/>
      <dgm:t>
        <a:bodyPr/>
        <a:lstStyle/>
        <a:p>
          <a:r>
            <a:rPr lang="fa-IR" sz="1100" dirty="0"/>
            <a:t>نشت ادرار با عطسه و سرفه</a:t>
          </a:r>
          <a:endParaRPr lang="en-US" sz="1100" dirty="0"/>
        </a:p>
      </dgm:t>
    </dgm:pt>
    <dgm:pt modelId="{2025F97B-5D14-4B95-9650-A817276DBD6A}" type="parTrans" cxnId="{A1AAA6CB-3F3D-44A6-BEEA-69CCAEDAAEE3}">
      <dgm:prSet/>
      <dgm:spPr/>
      <dgm:t>
        <a:bodyPr/>
        <a:lstStyle/>
        <a:p>
          <a:endParaRPr lang="en-US" sz="800"/>
        </a:p>
      </dgm:t>
    </dgm:pt>
    <dgm:pt modelId="{93C845A8-AAD5-4630-9B24-EAA87A340710}" type="sibTrans" cxnId="{A1AAA6CB-3F3D-44A6-BEEA-69CCAEDAAEE3}">
      <dgm:prSet/>
      <dgm:spPr/>
      <dgm:t>
        <a:bodyPr/>
        <a:lstStyle/>
        <a:p>
          <a:endParaRPr lang="en-US" sz="800"/>
        </a:p>
      </dgm:t>
    </dgm:pt>
    <dgm:pt modelId="{20A2551F-0E49-4B95-90F9-4006BAA5BC34}">
      <dgm:prSet custT="1"/>
      <dgm:spPr/>
      <dgm:t>
        <a:bodyPr/>
        <a:lstStyle/>
        <a:p>
          <a:r>
            <a:rPr lang="fa-IR" sz="1100" dirty="0"/>
            <a:t>بی اختیاری استرسی</a:t>
          </a:r>
          <a:endParaRPr lang="en-US" sz="1100" dirty="0"/>
        </a:p>
      </dgm:t>
    </dgm:pt>
    <dgm:pt modelId="{243CEA01-213B-408E-9F9B-D4DDFD73D382}" type="parTrans" cxnId="{0EB177F6-0AC5-450E-BD86-977CA0E7DF2D}">
      <dgm:prSet/>
      <dgm:spPr/>
      <dgm:t>
        <a:bodyPr/>
        <a:lstStyle/>
        <a:p>
          <a:endParaRPr lang="en-US" sz="800"/>
        </a:p>
      </dgm:t>
    </dgm:pt>
    <dgm:pt modelId="{6CA15667-4312-41F4-BCB5-33D0C016A325}" type="sibTrans" cxnId="{0EB177F6-0AC5-450E-BD86-977CA0E7DF2D}">
      <dgm:prSet/>
      <dgm:spPr/>
      <dgm:t>
        <a:bodyPr/>
        <a:lstStyle/>
        <a:p>
          <a:endParaRPr lang="en-US" sz="800"/>
        </a:p>
      </dgm:t>
    </dgm:pt>
    <dgm:pt modelId="{8D75F9EB-546F-4EA5-AFE4-7B6F0E208534}">
      <dgm:prSet custT="1"/>
      <dgm:spPr/>
      <dgm:t>
        <a:bodyPr/>
        <a:lstStyle/>
        <a:p>
          <a:endParaRPr lang="en-US" sz="800"/>
        </a:p>
      </dgm:t>
    </dgm:pt>
    <dgm:pt modelId="{75F267E9-6AD9-46C7-813A-55BA55AC706E}" type="parTrans" cxnId="{670F4ABF-0C7E-4DB2-B4C1-7C8618CA218B}">
      <dgm:prSet/>
      <dgm:spPr/>
      <dgm:t>
        <a:bodyPr/>
        <a:lstStyle/>
        <a:p>
          <a:endParaRPr lang="en-US" sz="800"/>
        </a:p>
      </dgm:t>
    </dgm:pt>
    <dgm:pt modelId="{E14B5888-B4C0-4E89-8EB5-E9073AF85F52}" type="sibTrans" cxnId="{670F4ABF-0C7E-4DB2-B4C1-7C8618CA218B}">
      <dgm:prSet/>
      <dgm:spPr/>
      <dgm:t>
        <a:bodyPr/>
        <a:lstStyle/>
        <a:p>
          <a:endParaRPr lang="en-US" sz="800"/>
        </a:p>
      </dgm:t>
    </dgm:pt>
    <dgm:pt modelId="{DBFF75F0-9D74-408E-AD83-7E89B4731D2C}">
      <dgm:prSet custT="1"/>
      <dgm:spPr/>
      <dgm:t>
        <a:bodyPr/>
        <a:lstStyle/>
        <a:p>
          <a:r>
            <a:rPr lang="fa-IR" sz="1100" dirty="0"/>
            <a:t>ترکیبی از هر دو شکایت</a:t>
          </a:r>
          <a:endParaRPr lang="en-US" sz="1100" dirty="0"/>
        </a:p>
      </dgm:t>
    </dgm:pt>
    <dgm:pt modelId="{E5DBE627-AEB4-47C7-994E-138B28899E53}" type="parTrans" cxnId="{2C623F47-F919-4B0F-831E-4B0C42968AF7}">
      <dgm:prSet/>
      <dgm:spPr/>
      <dgm:t>
        <a:bodyPr/>
        <a:lstStyle/>
        <a:p>
          <a:endParaRPr lang="en-US" sz="800"/>
        </a:p>
      </dgm:t>
    </dgm:pt>
    <dgm:pt modelId="{E0C8167C-B9F1-49C4-802E-A11189D2B4CD}" type="sibTrans" cxnId="{2C623F47-F919-4B0F-831E-4B0C42968AF7}">
      <dgm:prSet/>
      <dgm:spPr/>
      <dgm:t>
        <a:bodyPr/>
        <a:lstStyle/>
        <a:p>
          <a:endParaRPr lang="en-US" sz="800"/>
        </a:p>
      </dgm:t>
    </dgm:pt>
    <dgm:pt modelId="{B41C9D27-BC3E-4AB2-924F-05AECE166BD0}">
      <dgm:prSet custT="1"/>
      <dgm:spPr/>
      <dgm:t>
        <a:bodyPr/>
        <a:lstStyle/>
        <a:p>
          <a:r>
            <a:rPr lang="fa-IR" sz="1100" dirty="0"/>
            <a:t>بی اختیاری مخلوط</a:t>
          </a:r>
          <a:endParaRPr lang="en-US" sz="1100" dirty="0"/>
        </a:p>
      </dgm:t>
    </dgm:pt>
    <dgm:pt modelId="{AB87F677-5F27-43EF-8639-6CCF577CAB83}" type="parTrans" cxnId="{587BCD1C-8A5A-4D1B-AC6C-0A401FC68812}">
      <dgm:prSet/>
      <dgm:spPr/>
      <dgm:t>
        <a:bodyPr/>
        <a:lstStyle/>
        <a:p>
          <a:endParaRPr lang="en-US" sz="800"/>
        </a:p>
      </dgm:t>
    </dgm:pt>
    <dgm:pt modelId="{3BC5730C-DCA5-495A-A32E-2B7FB04E61AC}" type="sibTrans" cxnId="{587BCD1C-8A5A-4D1B-AC6C-0A401FC68812}">
      <dgm:prSet/>
      <dgm:spPr/>
      <dgm:t>
        <a:bodyPr/>
        <a:lstStyle/>
        <a:p>
          <a:endParaRPr lang="en-US" sz="800"/>
        </a:p>
      </dgm:t>
    </dgm:pt>
    <dgm:pt modelId="{575994DB-9C76-40BB-812A-7613AFF95F5A}" type="pres">
      <dgm:prSet presAssocID="{0B95AB71-3D61-4778-9D58-405F572CDC1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fa-IR"/>
        </a:p>
      </dgm:t>
    </dgm:pt>
    <dgm:pt modelId="{2D9EFBF3-2813-4B40-8DE0-32068DC25734}" type="pres">
      <dgm:prSet presAssocID="{DAE28F79-CE57-48E9-A309-6E6CE9DB581D}" presName="hierRoot1" presStyleCnt="0"/>
      <dgm:spPr/>
    </dgm:pt>
    <dgm:pt modelId="{57380991-6EB7-434E-B991-EA5AD3772ADF}" type="pres">
      <dgm:prSet presAssocID="{DAE28F79-CE57-48E9-A309-6E6CE9DB581D}" presName="composite" presStyleCnt="0"/>
      <dgm:spPr/>
    </dgm:pt>
    <dgm:pt modelId="{4C761A69-60AD-47FD-82DD-D92563E3BB4E}" type="pres">
      <dgm:prSet presAssocID="{DAE28F79-CE57-48E9-A309-6E6CE9DB581D}" presName="background" presStyleLbl="node0" presStyleIdx="0" presStyleCnt="1"/>
      <dgm:spPr/>
    </dgm:pt>
    <dgm:pt modelId="{4B4B8CB5-9683-42D5-938B-AC595631914D}" type="pres">
      <dgm:prSet presAssocID="{DAE28F79-CE57-48E9-A309-6E6CE9DB581D}" presName="text" presStyleLbl="fgAcc0" presStyleIdx="0" presStyleCnt="1" custLinFactNeighborX="3363" custLinFactNeighborY="436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2FD67D18-78EF-45DE-8E0B-48372D67F5FC}" type="pres">
      <dgm:prSet presAssocID="{DAE28F79-CE57-48E9-A309-6E6CE9DB581D}" presName="hierChild2" presStyleCnt="0"/>
      <dgm:spPr/>
    </dgm:pt>
    <dgm:pt modelId="{73666916-465C-4ADB-AABA-1CA2F0811B65}" type="pres">
      <dgm:prSet presAssocID="{2025F97B-5D14-4B95-9650-A817276DBD6A}" presName="Name10" presStyleLbl="parChTrans1D2" presStyleIdx="0" presStyleCnt="3"/>
      <dgm:spPr/>
      <dgm:t>
        <a:bodyPr/>
        <a:lstStyle/>
        <a:p>
          <a:pPr rtl="1"/>
          <a:endParaRPr lang="fa-IR"/>
        </a:p>
      </dgm:t>
    </dgm:pt>
    <dgm:pt modelId="{E20EB5DE-028E-4A23-9E62-332D4745A5E9}" type="pres">
      <dgm:prSet presAssocID="{10954361-B9D0-409F-BB99-B57D6D159446}" presName="hierRoot2" presStyleCnt="0"/>
      <dgm:spPr/>
    </dgm:pt>
    <dgm:pt modelId="{810195D4-34EB-44AA-A333-CF41CCB29844}" type="pres">
      <dgm:prSet presAssocID="{10954361-B9D0-409F-BB99-B57D6D159446}" presName="composite2" presStyleCnt="0"/>
      <dgm:spPr/>
    </dgm:pt>
    <dgm:pt modelId="{1504C9EC-DB53-4641-B5D5-F69422D905D0}" type="pres">
      <dgm:prSet presAssocID="{10954361-B9D0-409F-BB99-B57D6D159446}" presName="background2" presStyleLbl="node2" presStyleIdx="0" presStyleCnt="3"/>
      <dgm:spPr/>
    </dgm:pt>
    <dgm:pt modelId="{73BD7E16-D827-4B03-9586-49A5EEB0564F}" type="pres">
      <dgm:prSet presAssocID="{10954361-B9D0-409F-BB99-B57D6D159446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054CD99D-CA75-4BA2-B4EA-01E1AD0EA666}" type="pres">
      <dgm:prSet presAssocID="{10954361-B9D0-409F-BB99-B57D6D159446}" presName="hierChild3" presStyleCnt="0"/>
      <dgm:spPr/>
    </dgm:pt>
    <dgm:pt modelId="{71729021-352A-4562-923E-016ADCA26BF8}" type="pres">
      <dgm:prSet presAssocID="{243CEA01-213B-408E-9F9B-D4DDFD73D382}" presName="Name17" presStyleLbl="parChTrans1D3" presStyleIdx="0" presStyleCnt="3"/>
      <dgm:spPr/>
      <dgm:t>
        <a:bodyPr/>
        <a:lstStyle/>
        <a:p>
          <a:pPr rtl="1"/>
          <a:endParaRPr lang="fa-IR"/>
        </a:p>
      </dgm:t>
    </dgm:pt>
    <dgm:pt modelId="{3EA36975-7A30-4BE5-9FC2-964A81605FF1}" type="pres">
      <dgm:prSet presAssocID="{20A2551F-0E49-4B95-90F9-4006BAA5BC34}" presName="hierRoot3" presStyleCnt="0"/>
      <dgm:spPr/>
    </dgm:pt>
    <dgm:pt modelId="{EE9BAD1E-4764-47E3-A412-CCDB2DA4F8CB}" type="pres">
      <dgm:prSet presAssocID="{20A2551F-0E49-4B95-90F9-4006BAA5BC34}" presName="composite3" presStyleCnt="0"/>
      <dgm:spPr/>
    </dgm:pt>
    <dgm:pt modelId="{B17DAE48-8674-43C3-8023-DBAB8A3B222A}" type="pres">
      <dgm:prSet presAssocID="{20A2551F-0E49-4B95-90F9-4006BAA5BC34}" presName="background3" presStyleLbl="node3" presStyleIdx="0" presStyleCnt="3"/>
      <dgm:spPr/>
    </dgm:pt>
    <dgm:pt modelId="{EEF9B7A3-A25B-44BF-9CAD-C08D15F4FA9C}" type="pres">
      <dgm:prSet presAssocID="{20A2551F-0E49-4B95-90F9-4006BAA5BC34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DAF267D3-E731-46DC-8AE8-14491D3C6E45}" type="pres">
      <dgm:prSet presAssocID="{20A2551F-0E49-4B95-90F9-4006BAA5BC34}" presName="hierChild4" presStyleCnt="0"/>
      <dgm:spPr/>
    </dgm:pt>
    <dgm:pt modelId="{2F593F54-AFF9-49DC-8E27-2B8BA9AC136A}" type="pres">
      <dgm:prSet presAssocID="{75F267E9-6AD9-46C7-813A-55BA55AC706E}" presName="Name23" presStyleLbl="parChTrans1D4" presStyleIdx="0" presStyleCnt="3"/>
      <dgm:spPr/>
      <dgm:t>
        <a:bodyPr/>
        <a:lstStyle/>
        <a:p>
          <a:pPr rtl="1"/>
          <a:endParaRPr lang="fa-IR"/>
        </a:p>
      </dgm:t>
    </dgm:pt>
    <dgm:pt modelId="{4CD016F2-D59C-45D7-A5D1-855ED2D9EFBE}" type="pres">
      <dgm:prSet presAssocID="{8D75F9EB-546F-4EA5-AFE4-7B6F0E208534}" presName="hierRoot4" presStyleCnt="0"/>
      <dgm:spPr/>
    </dgm:pt>
    <dgm:pt modelId="{90D3B853-916B-413D-8E57-A4F78F1DEA5D}" type="pres">
      <dgm:prSet presAssocID="{8D75F9EB-546F-4EA5-AFE4-7B6F0E208534}" presName="composite4" presStyleCnt="0"/>
      <dgm:spPr/>
    </dgm:pt>
    <dgm:pt modelId="{B65E4888-3C30-4871-BB72-642B868041C0}" type="pres">
      <dgm:prSet presAssocID="{8D75F9EB-546F-4EA5-AFE4-7B6F0E208534}" presName="background4" presStyleLbl="node4" presStyleIdx="0" presStyleCnt="3"/>
      <dgm:spPr/>
    </dgm:pt>
    <dgm:pt modelId="{57EF8A43-1D5B-4F96-B775-995F8D0AF5F5}" type="pres">
      <dgm:prSet presAssocID="{8D75F9EB-546F-4EA5-AFE4-7B6F0E208534}" presName="text4" presStyleLbl="fgAcc4" presStyleIdx="0" presStyleCnt="3" custLinFactNeighborX="92776" custLinFactNeighborY="-13974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2A72B63D-1D9E-408A-B8EE-14F6E4AC3531}" type="pres">
      <dgm:prSet presAssocID="{8D75F9EB-546F-4EA5-AFE4-7B6F0E208534}" presName="hierChild5" presStyleCnt="0"/>
      <dgm:spPr/>
    </dgm:pt>
    <dgm:pt modelId="{EC552552-F74C-443B-9C76-AC4A77D930C3}" type="pres">
      <dgm:prSet presAssocID="{23F84F7C-538A-4428-9DE4-365D62822AAB}" presName="Name10" presStyleLbl="parChTrans1D2" presStyleIdx="1" presStyleCnt="3"/>
      <dgm:spPr/>
      <dgm:t>
        <a:bodyPr/>
        <a:lstStyle/>
        <a:p>
          <a:pPr rtl="1"/>
          <a:endParaRPr lang="fa-IR"/>
        </a:p>
      </dgm:t>
    </dgm:pt>
    <dgm:pt modelId="{F6F26300-9C27-4989-A295-FCFA0BA2922E}" type="pres">
      <dgm:prSet presAssocID="{584238AC-AF76-4BE8-9010-A970FFBC295C}" presName="hierRoot2" presStyleCnt="0"/>
      <dgm:spPr/>
    </dgm:pt>
    <dgm:pt modelId="{3ACECC1E-666B-4B61-9F4D-845EFB648E3F}" type="pres">
      <dgm:prSet presAssocID="{584238AC-AF76-4BE8-9010-A970FFBC295C}" presName="composite2" presStyleCnt="0"/>
      <dgm:spPr/>
    </dgm:pt>
    <dgm:pt modelId="{02302960-6486-4DDD-B7EB-4B9D3A07D6F4}" type="pres">
      <dgm:prSet presAssocID="{584238AC-AF76-4BE8-9010-A970FFBC295C}" presName="background2" presStyleLbl="node2" presStyleIdx="1" presStyleCnt="3"/>
      <dgm:spPr/>
    </dgm:pt>
    <dgm:pt modelId="{13358FBF-EAAA-4A4A-A1DE-020CAD4E78E1}" type="pres">
      <dgm:prSet presAssocID="{584238AC-AF76-4BE8-9010-A970FFBC295C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FA8FCE53-501C-4B5A-A6E9-C148E9A34767}" type="pres">
      <dgm:prSet presAssocID="{584238AC-AF76-4BE8-9010-A970FFBC295C}" presName="hierChild3" presStyleCnt="0"/>
      <dgm:spPr/>
    </dgm:pt>
    <dgm:pt modelId="{AD935A3E-2A6D-436A-B9DA-7E6A4D43CCD7}" type="pres">
      <dgm:prSet presAssocID="{6EC62E7E-3E41-4136-A707-9D57212B99BA}" presName="Name17" presStyleLbl="parChTrans1D3" presStyleIdx="1" presStyleCnt="3"/>
      <dgm:spPr/>
      <dgm:t>
        <a:bodyPr/>
        <a:lstStyle/>
        <a:p>
          <a:pPr rtl="1"/>
          <a:endParaRPr lang="fa-IR"/>
        </a:p>
      </dgm:t>
    </dgm:pt>
    <dgm:pt modelId="{8ED41DDD-49A5-440B-B8EC-6758F101B615}" type="pres">
      <dgm:prSet presAssocID="{0EFB76DB-41DA-48B3-9335-FAA8994F2C3E}" presName="hierRoot3" presStyleCnt="0"/>
      <dgm:spPr/>
    </dgm:pt>
    <dgm:pt modelId="{FC7DA7FF-F614-45D0-8379-BA375D15739C}" type="pres">
      <dgm:prSet presAssocID="{0EFB76DB-41DA-48B3-9335-FAA8994F2C3E}" presName="composite3" presStyleCnt="0"/>
      <dgm:spPr/>
    </dgm:pt>
    <dgm:pt modelId="{8B6F8110-AE43-406D-B458-E046896742C6}" type="pres">
      <dgm:prSet presAssocID="{0EFB76DB-41DA-48B3-9335-FAA8994F2C3E}" presName="background3" presStyleLbl="node3" presStyleIdx="1" presStyleCnt="3"/>
      <dgm:spPr/>
    </dgm:pt>
    <dgm:pt modelId="{83378D19-F610-486E-996B-0426A2EA3C3E}" type="pres">
      <dgm:prSet presAssocID="{0EFB76DB-41DA-48B3-9335-FAA8994F2C3E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78ECD7AA-B992-44C4-A016-DB01D9FD16DD}" type="pres">
      <dgm:prSet presAssocID="{0EFB76DB-41DA-48B3-9335-FAA8994F2C3E}" presName="hierChild4" presStyleCnt="0"/>
      <dgm:spPr/>
    </dgm:pt>
    <dgm:pt modelId="{F2B81C29-C581-4AC2-AA71-50E1E4153A9A}" type="pres">
      <dgm:prSet presAssocID="{E5DBE627-AEB4-47C7-994E-138B28899E53}" presName="Name23" presStyleLbl="parChTrans1D4" presStyleIdx="1" presStyleCnt="3"/>
      <dgm:spPr/>
      <dgm:t>
        <a:bodyPr/>
        <a:lstStyle/>
        <a:p>
          <a:pPr rtl="1"/>
          <a:endParaRPr lang="fa-IR"/>
        </a:p>
      </dgm:t>
    </dgm:pt>
    <dgm:pt modelId="{C747F412-5179-404F-B6D6-435A8828FDA4}" type="pres">
      <dgm:prSet presAssocID="{DBFF75F0-9D74-408E-AD83-7E89B4731D2C}" presName="hierRoot4" presStyleCnt="0"/>
      <dgm:spPr/>
    </dgm:pt>
    <dgm:pt modelId="{BADFCFEF-C7CC-4F64-B25E-BF4546D7C805}" type="pres">
      <dgm:prSet presAssocID="{DBFF75F0-9D74-408E-AD83-7E89B4731D2C}" presName="composite4" presStyleCnt="0"/>
      <dgm:spPr/>
    </dgm:pt>
    <dgm:pt modelId="{B5D8CD49-9AD4-4C62-8D25-020C35D697ED}" type="pres">
      <dgm:prSet presAssocID="{DBFF75F0-9D74-408E-AD83-7E89B4731D2C}" presName="background4" presStyleLbl="node4" presStyleIdx="1" presStyleCnt="3"/>
      <dgm:spPr/>
    </dgm:pt>
    <dgm:pt modelId="{BB8F0923-F8F7-43B2-901B-4028D0F3F383}" type="pres">
      <dgm:prSet presAssocID="{DBFF75F0-9D74-408E-AD83-7E89B4731D2C}" presName="text4" presStyleLbl="fgAcc4" presStyleIdx="1" presStyleCnt="3" custScaleX="262230" custLinFactNeighborX="-40558" custLinFactNeighborY="-1647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84876405-DDD5-4BB4-BAFF-76968950CA26}" type="pres">
      <dgm:prSet presAssocID="{DBFF75F0-9D74-408E-AD83-7E89B4731D2C}" presName="hierChild5" presStyleCnt="0"/>
      <dgm:spPr/>
    </dgm:pt>
    <dgm:pt modelId="{0C5D15C9-3155-4DC2-9551-062564D5C28E}" type="pres">
      <dgm:prSet presAssocID="{AB87F677-5F27-43EF-8639-6CCF577CAB83}" presName="Name23" presStyleLbl="parChTrans1D4" presStyleIdx="2" presStyleCnt="3"/>
      <dgm:spPr/>
      <dgm:t>
        <a:bodyPr/>
        <a:lstStyle/>
        <a:p>
          <a:pPr rtl="1"/>
          <a:endParaRPr lang="fa-IR"/>
        </a:p>
      </dgm:t>
    </dgm:pt>
    <dgm:pt modelId="{9098C389-F4E1-487B-81F5-6D5A48F90344}" type="pres">
      <dgm:prSet presAssocID="{B41C9D27-BC3E-4AB2-924F-05AECE166BD0}" presName="hierRoot4" presStyleCnt="0"/>
      <dgm:spPr/>
    </dgm:pt>
    <dgm:pt modelId="{A04211A4-2180-447C-8B8D-9316D1415776}" type="pres">
      <dgm:prSet presAssocID="{B41C9D27-BC3E-4AB2-924F-05AECE166BD0}" presName="composite4" presStyleCnt="0"/>
      <dgm:spPr/>
    </dgm:pt>
    <dgm:pt modelId="{80721592-18FA-428D-BE89-52BEA2BFB0D7}" type="pres">
      <dgm:prSet presAssocID="{B41C9D27-BC3E-4AB2-924F-05AECE166BD0}" presName="background4" presStyleLbl="node4" presStyleIdx="2" presStyleCnt="3"/>
      <dgm:spPr/>
    </dgm:pt>
    <dgm:pt modelId="{6EE02909-9FC9-43E9-A7C8-B7A44A05FC36}" type="pres">
      <dgm:prSet presAssocID="{B41C9D27-BC3E-4AB2-924F-05AECE166BD0}" presName="text4" presStyleLbl="fgAcc4" presStyleIdx="2" presStyleCnt="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3A955289-776A-415A-86D1-6732D1C84C11}" type="pres">
      <dgm:prSet presAssocID="{B41C9D27-BC3E-4AB2-924F-05AECE166BD0}" presName="hierChild5" presStyleCnt="0"/>
      <dgm:spPr/>
    </dgm:pt>
    <dgm:pt modelId="{98677E92-9555-4D66-AB3A-BE8749883DA1}" type="pres">
      <dgm:prSet presAssocID="{98EAA705-6B2E-4B29-82D7-5D25063FFDC5}" presName="Name10" presStyleLbl="parChTrans1D2" presStyleIdx="2" presStyleCnt="3"/>
      <dgm:spPr/>
      <dgm:t>
        <a:bodyPr/>
        <a:lstStyle/>
        <a:p>
          <a:pPr rtl="1"/>
          <a:endParaRPr lang="fa-IR"/>
        </a:p>
      </dgm:t>
    </dgm:pt>
    <dgm:pt modelId="{292006E6-D05C-4B3A-9658-8C26824CDE26}" type="pres">
      <dgm:prSet presAssocID="{BDDE49FF-B0FE-484F-9796-9EC32FDCA3BD}" presName="hierRoot2" presStyleCnt="0"/>
      <dgm:spPr/>
    </dgm:pt>
    <dgm:pt modelId="{54F8C822-76C0-4F8A-B8E8-6C37CAB7CBB1}" type="pres">
      <dgm:prSet presAssocID="{BDDE49FF-B0FE-484F-9796-9EC32FDCA3BD}" presName="composite2" presStyleCnt="0"/>
      <dgm:spPr/>
    </dgm:pt>
    <dgm:pt modelId="{7BFAFB2C-1EE5-4ADE-9C7D-9AF414FAECC1}" type="pres">
      <dgm:prSet presAssocID="{BDDE49FF-B0FE-484F-9796-9EC32FDCA3BD}" presName="background2" presStyleLbl="node2" presStyleIdx="2" presStyleCnt="3"/>
      <dgm:spPr/>
    </dgm:pt>
    <dgm:pt modelId="{4365F7D4-E835-406A-8332-0F3CBF446E0F}" type="pres">
      <dgm:prSet presAssocID="{BDDE49FF-B0FE-484F-9796-9EC32FDCA3BD}" presName="text2" presStyleLbl="fgAcc2" presStyleIdx="2" presStyleCnt="3" custScaleX="183692" custLinFactNeighborX="-1824" custLinFactNeighborY="376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A53DC9DB-ABFA-4393-BCE6-D6B3D593316A}" type="pres">
      <dgm:prSet presAssocID="{BDDE49FF-B0FE-484F-9796-9EC32FDCA3BD}" presName="hierChild3" presStyleCnt="0"/>
      <dgm:spPr/>
    </dgm:pt>
    <dgm:pt modelId="{F981DDC3-6747-4931-987D-9C8C139E522A}" type="pres">
      <dgm:prSet presAssocID="{100A1E5E-A4C3-477C-A9C0-EB26777D4FB2}" presName="Name17" presStyleLbl="parChTrans1D3" presStyleIdx="2" presStyleCnt="3"/>
      <dgm:spPr/>
      <dgm:t>
        <a:bodyPr/>
        <a:lstStyle/>
        <a:p>
          <a:pPr rtl="1"/>
          <a:endParaRPr lang="fa-IR"/>
        </a:p>
      </dgm:t>
    </dgm:pt>
    <dgm:pt modelId="{DCF9B812-7F2E-4838-BD8B-05433AEB57C9}" type="pres">
      <dgm:prSet presAssocID="{6E873E8E-D969-4DE9-943A-D206013BF440}" presName="hierRoot3" presStyleCnt="0"/>
      <dgm:spPr/>
    </dgm:pt>
    <dgm:pt modelId="{6955D0C1-441D-4795-9736-C8CE02EE7B1C}" type="pres">
      <dgm:prSet presAssocID="{6E873E8E-D969-4DE9-943A-D206013BF440}" presName="composite3" presStyleCnt="0"/>
      <dgm:spPr/>
    </dgm:pt>
    <dgm:pt modelId="{3B219A1F-9F5C-487C-A862-F0A2B46D34D0}" type="pres">
      <dgm:prSet presAssocID="{6E873E8E-D969-4DE9-943A-D206013BF440}" presName="background3" presStyleLbl="node3" presStyleIdx="2" presStyleCnt="3"/>
      <dgm:spPr/>
    </dgm:pt>
    <dgm:pt modelId="{A730FB69-A9BC-47DC-AF50-D8EDEF775D9A}" type="pres">
      <dgm:prSet presAssocID="{6E873E8E-D969-4DE9-943A-D206013BF440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69BB2FCD-4826-42E3-BB6C-A99F2138EE1A}" type="pres">
      <dgm:prSet presAssocID="{6E873E8E-D969-4DE9-943A-D206013BF440}" presName="hierChild4" presStyleCnt="0"/>
      <dgm:spPr/>
    </dgm:pt>
  </dgm:ptLst>
  <dgm:cxnLst>
    <dgm:cxn modelId="{8426F439-3E6F-47E8-B4BD-DD35921788B6}" srcId="{584238AC-AF76-4BE8-9010-A970FFBC295C}" destId="{0EFB76DB-41DA-48B3-9335-FAA8994F2C3E}" srcOrd="0" destOrd="0" parTransId="{6EC62E7E-3E41-4136-A707-9D57212B99BA}" sibTransId="{1CEDBB14-B1F0-4D63-85E2-86172A9834C1}"/>
    <dgm:cxn modelId="{3FC1CC8E-8D3A-4509-8F12-C935357A8731}" type="presOf" srcId="{2025F97B-5D14-4B95-9650-A817276DBD6A}" destId="{73666916-465C-4ADB-AABA-1CA2F0811B65}" srcOrd="0" destOrd="0" presId="urn:microsoft.com/office/officeart/2005/8/layout/hierarchy1"/>
    <dgm:cxn modelId="{FCE490E6-F0D9-44C5-91C8-151890C1A7D3}" type="presOf" srcId="{98EAA705-6B2E-4B29-82D7-5D25063FFDC5}" destId="{98677E92-9555-4D66-AB3A-BE8749883DA1}" srcOrd="0" destOrd="0" presId="urn:microsoft.com/office/officeart/2005/8/layout/hierarchy1"/>
    <dgm:cxn modelId="{2C623F47-F919-4B0F-831E-4B0C42968AF7}" srcId="{0EFB76DB-41DA-48B3-9335-FAA8994F2C3E}" destId="{DBFF75F0-9D74-408E-AD83-7E89B4731D2C}" srcOrd="0" destOrd="0" parTransId="{E5DBE627-AEB4-47C7-994E-138B28899E53}" sibTransId="{E0C8167C-B9F1-49C4-802E-A11189D2B4CD}"/>
    <dgm:cxn modelId="{C27FD1AA-6CBF-49B3-A633-8F913E50C387}" type="presOf" srcId="{10954361-B9D0-409F-BB99-B57D6D159446}" destId="{73BD7E16-D827-4B03-9586-49A5EEB0564F}" srcOrd="0" destOrd="0" presId="urn:microsoft.com/office/officeart/2005/8/layout/hierarchy1"/>
    <dgm:cxn modelId="{3F2CFC62-99D3-4519-B567-0CACD79BC44D}" type="presOf" srcId="{8D75F9EB-546F-4EA5-AFE4-7B6F0E208534}" destId="{57EF8A43-1D5B-4F96-B775-995F8D0AF5F5}" srcOrd="0" destOrd="0" presId="urn:microsoft.com/office/officeart/2005/8/layout/hierarchy1"/>
    <dgm:cxn modelId="{EA50CCD2-845B-486E-B6FD-BF5E78FBD4FD}" srcId="{DAE28F79-CE57-48E9-A309-6E6CE9DB581D}" destId="{584238AC-AF76-4BE8-9010-A970FFBC295C}" srcOrd="1" destOrd="0" parTransId="{23F84F7C-538A-4428-9DE4-365D62822AAB}" sibTransId="{FAAA08E5-4831-41FE-89E6-2624C062D7A8}"/>
    <dgm:cxn modelId="{A431601B-7D2D-4F77-8F72-924EECB345FE}" type="presOf" srcId="{243CEA01-213B-408E-9F9B-D4DDFD73D382}" destId="{71729021-352A-4562-923E-016ADCA26BF8}" srcOrd="0" destOrd="0" presId="urn:microsoft.com/office/officeart/2005/8/layout/hierarchy1"/>
    <dgm:cxn modelId="{E408FF9E-67C4-4F79-92B8-FFC4ADBC86CD}" type="presOf" srcId="{BDDE49FF-B0FE-484F-9796-9EC32FDCA3BD}" destId="{4365F7D4-E835-406A-8332-0F3CBF446E0F}" srcOrd="0" destOrd="0" presId="urn:microsoft.com/office/officeart/2005/8/layout/hierarchy1"/>
    <dgm:cxn modelId="{B66B6696-FA86-49E6-9457-12AF2DE09C85}" type="presOf" srcId="{6EC62E7E-3E41-4136-A707-9D57212B99BA}" destId="{AD935A3E-2A6D-436A-B9DA-7E6A4D43CCD7}" srcOrd="0" destOrd="0" presId="urn:microsoft.com/office/officeart/2005/8/layout/hierarchy1"/>
    <dgm:cxn modelId="{B47750DE-EC75-4901-91A4-76F1E1A86239}" type="presOf" srcId="{AB87F677-5F27-43EF-8639-6CCF577CAB83}" destId="{0C5D15C9-3155-4DC2-9551-062564D5C28E}" srcOrd="0" destOrd="0" presId="urn:microsoft.com/office/officeart/2005/8/layout/hierarchy1"/>
    <dgm:cxn modelId="{534756DA-3F48-4650-86D6-9B43966D63E4}" type="presOf" srcId="{DBFF75F0-9D74-408E-AD83-7E89B4731D2C}" destId="{BB8F0923-F8F7-43B2-901B-4028D0F3F383}" srcOrd="0" destOrd="0" presId="urn:microsoft.com/office/officeart/2005/8/layout/hierarchy1"/>
    <dgm:cxn modelId="{2C44B017-9DF6-4FBE-B540-2D734C1C883F}" type="presOf" srcId="{584238AC-AF76-4BE8-9010-A970FFBC295C}" destId="{13358FBF-EAAA-4A4A-A1DE-020CAD4E78E1}" srcOrd="0" destOrd="0" presId="urn:microsoft.com/office/officeart/2005/8/layout/hierarchy1"/>
    <dgm:cxn modelId="{D7181EAC-80DD-4E2D-98AA-1117D6C648BC}" type="presOf" srcId="{100A1E5E-A4C3-477C-A9C0-EB26777D4FB2}" destId="{F981DDC3-6747-4931-987D-9C8C139E522A}" srcOrd="0" destOrd="0" presId="urn:microsoft.com/office/officeart/2005/8/layout/hierarchy1"/>
    <dgm:cxn modelId="{670F4ABF-0C7E-4DB2-B4C1-7C8618CA218B}" srcId="{20A2551F-0E49-4B95-90F9-4006BAA5BC34}" destId="{8D75F9EB-546F-4EA5-AFE4-7B6F0E208534}" srcOrd="0" destOrd="0" parTransId="{75F267E9-6AD9-46C7-813A-55BA55AC706E}" sibTransId="{E14B5888-B4C0-4E89-8EB5-E9073AF85F52}"/>
    <dgm:cxn modelId="{43DF7619-8EF3-4B90-8EC1-825189CEA92F}" type="presOf" srcId="{0EFB76DB-41DA-48B3-9335-FAA8994F2C3E}" destId="{83378D19-F610-486E-996B-0426A2EA3C3E}" srcOrd="0" destOrd="0" presId="urn:microsoft.com/office/officeart/2005/8/layout/hierarchy1"/>
    <dgm:cxn modelId="{FE658272-8C99-4D84-B4F0-088432B3D111}" type="presOf" srcId="{0B95AB71-3D61-4778-9D58-405F572CDC1B}" destId="{575994DB-9C76-40BB-812A-7613AFF95F5A}" srcOrd="0" destOrd="0" presId="urn:microsoft.com/office/officeart/2005/8/layout/hierarchy1"/>
    <dgm:cxn modelId="{587BCD1C-8A5A-4D1B-AC6C-0A401FC68812}" srcId="{DBFF75F0-9D74-408E-AD83-7E89B4731D2C}" destId="{B41C9D27-BC3E-4AB2-924F-05AECE166BD0}" srcOrd="0" destOrd="0" parTransId="{AB87F677-5F27-43EF-8639-6CCF577CAB83}" sibTransId="{3BC5730C-DCA5-495A-A32E-2B7FB04E61AC}"/>
    <dgm:cxn modelId="{C8C3D9A3-1187-4AD9-97FF-ED0E74808912}" type="presOf" srcId="{6E873E8E-D969-4DE9-943A-D206013BF440}" destId="{A730FB69-A9BC-47DC-AF50-D8EDEF775D9A}" srcOrd="0" destOrd="0" presId="urn:microsoft.com/office/officeart/2005/8/layout/hierarchy1"/>
    <dgm:cxn modelId="{938E22D1-2ECC-43F0-A076-3BC06E9C2F4C}" type="presOf" srcId="{20A2551F-0E49-4B95-90F9-4006BAA5BC34}" destId="{EEF9B7A3-A25B-44BF-9CAD-C08D15F4FA9C}" srcOrd="0" destOrd="0" presId="urn:microsoft.com/office/officeart/2005/8/layout/hierarchy1"/>
    <dgm:cxn modelId="{0EB177F6-0AC5-450E-BD86-977CA0E7DF2D}" srcId="{10954361-B9D0-409F-BB99-B57D6D159446}" destId="{20A2551F-0E49-4B95-90F9-4006BAA5BC34}" srcOrd="0" destOrd="0" parTransId="{243CEA01-213B-408E-9F9B-D4DDFD73D382}" sibTransId="{6CA15667-4312-41F4-BCB5-33D0C016A325}"/>
    <dgm:cxn modelId="{ED2CC6F4-F7BE-4646-A8F4-4995B769F04A}" type="presOf" srcId="{DAE28F79-CE57-48E9-A309-6E6CE9DB581D}" destId="{4B4B8CB5-9683-42D5-938B-AC595631914D}" srcOrd="0" destOrd="0" presId="urn:microsoft.com/office/officeart/2005/8/layout/hierarchy1"/>
    <dgm:cxn modelId="{F7A30008-74F4-4B84-B8B9-3D6DDCAFD97D}" type="presOf" srcId="{B41C9D27-BC3E-4AB2-924F-05AECE166BD0}" destId="{6EE02909-9FC9-43E9-A7C8-B7A44A05FC36}" srcOrd="0" destOrd="0" presId="urn:microsoft.com/office/officeart/2005/8/layout/hierarchy1"/>
    <dgm:cxn modelId="{C35A5E70-6E1A-46C1-88DB-DB64F3CB9A85}" type="presOf" srcId="{23F84F7C-538A-4428-9DE4-365D62822AAB}" destId="{EC552552-F74C-443B-9C76-AC4A77D930C3}" srcOrd="0" destOrd="0" presId="urn:microsoft.com/office/officeart/2005/8/layout/hierarchy1"/>
    <dgm:cxn modelId="{A1AAA6CB-3F3D-44A6-BEEA-69CCAEDAAEE3}" srcId="{DAE28F79-CE57-48E9-A309-6E6CE9DB581D}" destId="{10954361-B9D0-409F-BB99-B57D6D159446}" srcOrd="0" destOrd="0" parTransId="{2025F97B-5D14-4B95-9650-A817276DBD6A}" sibTransId="{93C845A8-AAD5-4630-9B24-EAA87A340710}"/>
    <dgm:cxn modelId="{FC77A1EF-C1A9-43E2-B809-36B051B12774}" srcId="{DAE28F79-CE57-48E9-A309-6E6CE9DB581D}" destId="{BDDE49FF-B0FE-484F-9796-9EC32FDCA3BD}" srcOrd="2" destOrd="0" parTransId="{98EAA705-6B2E-4B29-82D7-5D25063FFDC5}" sibTransId="{0BEEFC08-9256-4442-831C-E9B9C2B55764}"/>
    <dgm:cxn modelId="{E743037F-EE36-4582-8F89-1D988D12CD84}" srcId="{BDDE49FF-B0FE-484F-9796-9EC32FDCA3BD}" destId="{6E873E8E-D969-4DE9-943A-D206013BF440}" srcOrd="0" destOrd="0" parTransId="{100A1E5E-A4C3-477C-A9C0-EB26777D4FB2}" sibTransId="{28AC11DB-70B9-4307-B687-4F6730288B21}"/>
    <dgm:cxn modelId="{27D195C5-5A09-4E7F-81F1-FAE51D0227D7}" type="presOf" srcId="{75F267E9-6AD9-46C7-813A-55BA55AC706E}" destId="{2F593F54-AFF9-49DC-8E27-2B8BA9AC136A}" srcOrd="0" destOrd="0" presId="urn:microsoft.com/office/officeart/2005/8/layout/hierarchy1"/>
    <dgm:cxn modelId="{941B67A3-927D-4A8F-846F-EF0BA81CBEBE}" srcId="{0B95AB71-3D61-4778-9D58-405F572CDC1B}" destId="{DAE28F79-CE57-48E9-A309-6E6CE9DB581D}" srcOrd="0" destOrd="0" parTransId="{FB9583BC-2590-4100-853F-73F55B9BFC41}" sibTransId="{74E2AAE6-D80A-4520-AEAA-7589FFF20511}"/>
    <dgm:cxn modelId="{49820A5B-00B7-4828-841D-533306C95B9F}" type="presOf" srcId="{E5DBE627-AEB4-47C7-994E-138B28899E53}" destId="{F2B81C29-C581-4AC2-AA71-50E1E4153A9A}" srcOrd="0" destOrd="0" presId="urn:microsoft.com/office/officeart/2005/8/layout/hierarchy1"/>
    <dgm:cxn modelId="{29B98CAF-C70B-4970-A4E9-81A35993CF64}" type="presParOf" srcId="{575994DB-9C76-40BB-812A-7613AFF95F5A}" destId="{2D9EFBF3-2813-4B40-8DE0-32068DC25734}" srcOrd="0" destOrd="0" presId="urn:microsoft.com/office/officeart/2005/8/layout/hierarchy1"/>
    <dgm:cxn modelId="{523D7829-BA34-4974-AE08-FABC140BA0F0}" type="presParOf" srcId="{2D9EFBF3-2813-4B40-8DE0-32068DC25734}" destId="{57380991-6EB7-434E-B991-EA5AD3772ADF}" srcOrd="0" destOrd="0" presId="urn:microsoft.com/office/officeart/2005/8/layout/hierarchy1"/>
    <dgm:cxn modelId="{BB8E4FF6-B0A1-451C-B2C7-380467BBEAB1}" type="presParOf" srcId="{57380991-6EB7-434E-B991-EA5AD3772ADF}" destId="{4C761A69-60AD-47FD-82DD-D92563E3BB4E}" srcOrd="0" destOrd="0" presId="urn:microsoft.com/office/officeart/2005/8/layout/hierarchy1"/>
    <dgm:cxn modelId="{33E6A723-1322-4829-AC93-3EB8628254E4}" type="presParOf" srcId="{57380991-6EB7-434E-B991-EA5AD3772ADF}" destId="{4B4B8CB5-9683-42D5-938B-AC595631914D}" srcOrd="1" destOrd="0" presId="urn:microsoft.com/office/officeart/2005/8/layout/hierarchy1"/>
    <dgm:cxn modelId="{FE218A33-C60F-4A4B-A5A8-C5ABB0F391CB}" type="presParOf" srcId="{2D9EFBF3-2813-4B40-8DE0-32068DC25734}" destId="{2FD67D18-78EF-45DE-8E0B-48372D67F5FC}" srcOrd="1" destOrd="0" presId="urn:microsoft.com/office/officeart/2005/8/layout/hierarchy1"/>
    <dgm:cxn modelId="{9394DA48-5933-4DEC-9033-49BB7386F1FA}" type="presParOf" srcId="{2FD67D18-78EF-45DE-8E0B-48372D67F5FC}" destId="{73666916-465C-4ADB-AABA-1CA2F0811B65}" srcOrd="0" destOrd="0" presId="urn:microsoft.com/office/officeart/2005/8/layout/hierarchy1"/>
    <dgm:cxn modelId="{A62C4F40-2F2E-4C3A-A260-7BBA16FB1C6F}" type="presParOf" srcId="{2FD67D18-78EF-45DE-8E0B-48372D67F5FC}" destId="{E20EB5DE-028E-4A23-9E62-332D4745A5E9}" srcOrd="1" destOrd="0" presId="urn:microsoft.com/office/officeart/2005/8/layout/hierarchy1"/>
    <dgm:cxn modelId="{42B4F5C1-CC7D-4ACC-A95F-9121E4999DEA}" type="presParOf" srcId="{E20EB5DE-028E-4A23-9E62-332D4745A5E9}" destId="{810195D4-34EB-44AA-A333-CF41CCB29844}" srcOrd="0" destOrd="0" presId="urn:microsoft.com/office/officeart/2005/8/layout/hierarchy1"/>
    <dgm:cxn modelId="{34BFD5C2-94FA-49A5-A53E-F9E70437E775}" type="presParOf" srcId="{810195D4-34EB-44AA-A333-CF41CCB29844}" destId="{1504C9EC-DB53-4641-B5D5-F69422D905D0}" srcOrd="0" destOrd="0" presId="urn:microsoft.com/office/officeart/2005/8/layout/hierarchy1"/>
    <dgm:cxn modelId="{341DA606-AD89-41EF-BAA2-5C188EB31FBB}" type="presParOf" srcId="{810195D4-34EB-44AA-A333-CF41CCB29844}" destId="{73BD7E16-D827-4B03-9586-49A5EEB0564F}" srcOrd="1" destOrd="0" presId="urn:microsoft.com/office/officeart/2005/8/layout/hierarchy1"/>
    <dgm:cxn modelId="{C093F52E-794C-4B41-BD6A-3CB04C54B991}" type="presParOf" srcId="{E20EB5DE-028E-4A23-9E62-332D4745A5E9}" destId="{054CD99D-CA75-4BA2-B4EA-01E1AD0EA666}" srcOrd="1" destOrd="0" presId="urn:microsoft.com/office/officeart/2005/8/layout/hierarchy1"/>
    <dgm:cxn modelId="{8A8CA6BF-9981-4D18-9102-0E5780E70F06}" type="presParOf" srcId="{054CD99D-CA75-4BA2-B4EA-01E1AD0EA666}" destId="{71729021-352A-4562-923E-016ADCA26BF8}" srcOrd="0" destOrd="0" presId="urn:microsoft.com/office/officeart/2005/8/layout/hierarchy1"/>
    <dgm:cxn modelId="{DEBE1291-1365-42CB-BFCC-5276A8AB9F4D}" type="presParOf" srcId="{054CD99D-CA75-4BA2-B4EA-01E1AD0EA666}" destId="{3EA36975-7A30-4BE5-9FC2-964A81605FF1}" srcOrd="1" destOrd="0" presId="urn:microsoft.com/office/officeart/2005/8/layout/hierarchy1"/>
    <dgm:cxn modelId="{1A4113D0-D075-482C-8C76-71A7B8C8164B}" type="presParOf" srcId="{3EA36975-7A30-4BE5-9FC2-964A81605FF1}" destId="{EE9BAD1E-4764-47E3-A412-CCDB2DA4F8CB}" srcOrd="0" destOrd="0" presId="urn:microsoft.com/office/officeart/2005/8/layout/hierarchy1"/>
    <dgm:cxn modelId="{F1E3138D-12E6-461F-B953-F736C87C61B8}" type="presParOf" srcId="{EE9BAD1E-4764-47E3-A412-CCDB2DA4F8CB}" destId="{B17DAE48-8674-43C3-8023-DBAB8A3B222A}" srcOrd="0" destOrd="0" presId="urn:microsoft.com/office/officeart/2005/8/layout/hierarchy1"/>
    <dgm:cxn modelId="{DE0E63E2-EAD5-4D86-9575-EF478F78E4B0}" type="presParOf" srcId="{EE9BAD1E-4764-47E3-A412-CCDB2DA4F8CB}" destId="{EEF9B7A3-A25B-44BF-9CAD-C08D15F4FA9C}" srcOrd="1" destOrd="0" presId="urn:microsoft.com/office/officeart/2005/8/layout/hierarchy1"/>
    <dgm:cxn modelId="{DEA7BB86-8552-4C04-B0FD-EA72EF0490D3}" type="presParOf" srcId="{3EA36975-7A30-4BE5-9FC2-964A81605FF1}" destId="{DAF267D3-E731-46DC-8AE8-14491D3C6E45}" srcOrd="1" destOrd="0" presId="urn:microsoft.com/office/officeart/2005/8/layout/hierarchy1"/>
    <dgm:cxn modelId="{37DEFE71-1ED7-45C9-9DA8-4F16A271B988}" type="presParOf" srcId="{DAF267D3-E731-46DC-8AE8-14491D3C6E45}" destId="{2F593F54-AFF9-49DC-8E27-2B8BA9AC136A}" srcOrd="0" destOrd="0" presId="urn:microsoft.com/office/officeart/2005/8/layout/hierarchy1"/>
    <dgm:cxn modelId="{62463339-9BF6-435E-A7E8-ECEA70AFA688}" type="presParOf" srcId="{DAF267D3-E731-46DC-8AE8-14491D3C6E45}" destId="{4CD016F2-D59C-45D7-A5D1-855ED2D9EFBE}" srcOrd="1" destOrd="0" presId="urn:microsoft.com/office/officeart/2005/8/layout/hierarchy1"/>
    <dgm:cxn modelId="{B097F3C9-1D8B-41F9-8E40-14D7E666DEA6}" type="presParOf" srcId="{4CD016F2-D59C-45D7-A5D1-855ED2D9EFBE}" destId="{90D3B853-916B-413D-8E57-A4F78F1DEA5D}" srcOrd="0" destOrd="0" presId="urn:microsoft.com/office/officeart/2005/8/layout/hierarchy1"/>
    <dgm:cxn modelId="{E71D213C-3E80-452E-B0DA-C488521802D4}" type="presParOf" srcId="{90D3B853-916B-413D-8E57-A4F78F1DEA5D}" destId="{B65E4888-3C30-4871-BB72-642B868041C0}" srcOrd="0" destOrd="0" presId="urn:microsoft.com/office/officeart/2005/8/layout/hierarchy1"/>
    <dgm:cxn modelId="{579C5572-F715-47A7-ABAE-675834DBE642}" type="presParOf" srcId="{90D3B853-916B-413D-8E57-A4F78F1DEA5D}" destId="{57EF8A43-1D5B-4F96-B775-995F8D0AF5F5}" srcOrd="1" destOrd="0" presId="urn:microsoft.com/office/officeart/2005/8/layout/hierarchy1"/>
    <dgm:cxn modelId="{1D2A35EF-4593-4E33-9C12-D1BF988C720D}" type="presParOf" srcId="{4CD016F2-D59C-45D7-A5D1-855ED2D9EFBE}" destId="{2A72B63D-1D9E-408A-B8EE-14F6E4AC3531}" srcOrd="1" destOrd="0" presId="urn:microsoft.com/office/officeart/2005/8/layout/hierarchy1"/>
    <dgm:cxn modelId="{0A60AC97-62D3-42B9-99C7-2CFABA9A7E39}" type="presParOf" srcId="{2FD67D18-78EF-45DE-8E0B-48372D67F5FC}" destId="{EC552552-F74C-443B-9C76-AC4A77D930C3}" srcOrd="2" destOrd="0" presId="urn:microsoft.com/office/officeart/2005/8/layout/hierarchy1"/>
    <dgm:cxn modelId="{8B56F2E9-1CDA-4214-881E-99B8F27BF3D8}" type="presParOf" srcId="{2FD67D18-78EF-45DE-8E0B-48372D67F5FC}" destId="{F6F26300-9C27-4989-A295-FCFA0BA2922E}" srcOrd="3" destOrd="0" presId="urn:microsoft.com/office/officeart/2005/8/layout/hierarchy1"/>
    <dgm:cxn modelId="{7F6C05D5-42A9-455A-BD99-65596C6CF468}" type="presParOf" srcId="{F6F26300-9C27-4989-A295-FCFA0BA2922E}" destId="{3ACECC1E-666B-4B61-9F4D-845EFB648E3F}" srcOrd="0" destOrd="0" presId="urn:microsoft.com/office/officeart/2005/8/layout/hierarchy1"/>
    <dgm:cxn modelId="{C4E6681B-ECE2-4406-BC81-1FF9EC496519}" type="presParOf" srcId="{3ACECC1E-666B-4B61-9F4D-845EFB648E3F}" destId="{02302960-6486-4DDD-B7EB-4B9D3A07D6F4}" srcOrd="0" destOrd="0" presId="urn:microsoft.com/office/officeart/2005/8/layout/hierarchy1"/>
    <dgm:cxn modelId="{742C5804-8298-43D4-A04F-F6CEEFC1B46E}" type="presParOf" srcId="{3ACECC1E-666B-4B61-9F4D-845EFB648E3F}" destId="{13358FBF-EAAA-4A4A-A1DE-020CAD4E78E1}" srcOrd="1" destOrd="0" presId="urn:microsoft.com/office/officeart/2005/8/layout/hierarchy1"/>
    <dgm:cxn modelId="{896498FB-B1FB-445C-9DDB-98D4A635862B}" type="presParOf" srcId="{F6F26300-9C27-4989-A295-FCFA0BA2922E}" destId="{FA8FCE53-501C-4B5A-A6E9-C148E9A34767}" srcOrd="1" destOrd="0" presId="urn:microsoft.com/office/officeart/2005/8/layout/hierarchy1"/>
    <dgm:cxn modelId="{628C14A4-A9A2-4C63-A6C4-DBE1519E0855}" type="presParOf" srcId="{FA8FCE53-501C-4B5A-A6E9-C148E9A34767}" destId="{AD935A3E-2A6D-436A-B9DA-7E6A4D43CCD7}" srcOrd="0" destOrd="0" presId="urn:microsoft.com/office/officeart/2005/8/layout/hierarchy1"/>
    <dgm:cxn modelId="{D07C93BA-0A2B-4AD7-BF0A-8E27E090AC27}" type="presParOf" srcId="{FA8FCE53-501C-4B5A-A6E9-C148E9A34767}" destId="{8ED41DDD-49A5-440B-B8EC-6758F101B615}" srcOrd="1" destOrd="0" presId="urn:microsoft.com/office/officeart/2005/8/layout/hierarchy1"/>
    <dgm:cxn modelId="{42D8DE9D-817F-43C4-8203-5F93246A34B4}" type="presParOf" srcId="{8ED41DDD-49A5-440B-B8EC-6758F101B615}" destId="{FC7DA7FF-F614-45D0-8379-BA375D15739C}" srcOrd="0" destOrd="0" presId="urn:microsoft.com/office/officeart/2005/8/layout/hierarchy1"/>
    <dgm:cxn modelId="{3AAE4079-AB2E-4467-8217-423739BECBBF}" type="presParOf" srcId="{FC7DA7FF-F614-45D0-8379-BA375D15739C}" destId="{8B6F8110-AE43-406D-B458-E046896742C6}" srcOrd="0" destOrd="0" presId="urn:microsoft.com/office/officeart/2005/8/layout/hierarchy1"/>
    <dgm:cxn modelId="{62B4A2F0-DB70-4AE8-BB36-613C5B0D1141}" type="presParOf" srcId="{FC7DA7FF-F614-45D0-8379-BA375D15739C}" destId="{83378D19-F610-486E-996B-0426A2EA3C3E}" srcOrd="1" destOrd="0" presId="urn:microsoft.com/office/officeart/2005/8/layout/hierarchy1"/>
    <dgm:cxn modelId="{D4244F2B-CAAC-4BA8-B490-B53CFA1B0860}" type="presParOf" srcId="{8ED41DDD-49A5-440B-B8EC-6758F101B615}" destId="{78ECD7AA-B992-44C4-A016-DB01D9FD16DD}" srcOrd="1" destOrd="0" presId="urn:microsoft.com/office/officeart/2005/8/layout/hierarchy1"/>
    <dgm:cxn modelId="{6EC6C284-0645-4B83-9504-6EB786BD1BA4}" type="presParOf" srcId="{78ECD7AA-B992-44C4-A016-DB01D9FD16DD}" destId="{F2B81C29-C581-4AC2-AA71-50E1E4153A9A}" srcOrd="0" destOrd="0" presId="urn:microsoft.com/office/officeart/2005/8/layout/hierarchy1"/>
    <dgm:cxn modelId="{CB083D1C-438E-4131-A1F1-19702E52EAA2}" type="presParOf" srcId="{78ECD7AA-B992-44C4-A016-DB01D9FD16DD}" destId="{C747F412-5179-404F-B6D6-435A8828FDA4}" srcOrd="1" destOrd="0" presId="urn:microsoft.com/office/officeart/2005/8/layout/hierarchy1"/>
    <dgm:cxn modelId="{50FCC8E6-D718-48A2-BC6A-4DD0E0D8681A}" type="presParOf" srcId="{C747F412-5179-404F-B6D6-435A8828FDA4}" destId="{BADFCFEF-C7CC-4F64-B25E-BF4546D7C805}" srcOrd="0" destOrd="0" presId="urn:microsoft.com/office/officeart/2005/8/layout/hierarchy1"/>
    <dgm:cxn modelId="{3B61F0C6-07F3-48B6-971F-8CCEA8AF8AB5}" type="presParOf" srcId="{BADFCFEF-C7CC-4F64-B25E-BF4546D7C805}" destId="{B5D8CD49-9AD4-4C62-8D25-020C35D697ED}" srcOrd="0" destOrd="0" presId="urn:microsoft.com/office/officeart/2005/8/layout/hierarchy1"/>
    <dgm:cxn modelId="{6FCCAF6B-6F2A-4F1B-A908-3C3749FB2EE7}" type="presParOf" srcId="{BADFCFEF-C7CC-4F64-B25E-BF4546D7C805}" destId="{BB8F0923-F8F7-43B2-901B-4028D0F3F383}" srcOrd="1" destOrd="0" presId="urn:microsoft.com/office/officeart/2005/8/layout/hierarchy1"/>
    <dgm:cxn modelId="{6D35219D-F2A0-4746-9639-B2551E5A0B7E}" type="presParOf" srcId="{C747F412-5179-404F-B6D6-435A8828FDA4}" destId="{84876405-DDD5-4BB4-BAFF-76968950CA26}" srcOrd="1" destOrd="0" presId="urn:microsoft.com/office/officeart/2005/8/layout/hierarchy1"/>
    <dgm:cxn modelId="{890A702B-D88C-408A-B3BC-9F24769A4EC8}" type="presParOf" srcId="{84876405-DDD5-4BB4-BAFF-76968950CA26}" destId="{0C5D15C9-3155-4DC2-9551-062564D5C28E}" srcOrd="0" destOrd="0" presId="urn:microsoft.com/office/officeart/2005/8/layout/hierarchy1"/>
    <dgm:cxn modelId="{1E3668D8-E659-43C9-BB7A-CBB207B46099}" type="presParOf" srcId="{84876405-DDD5-4BB4-BAFF-76968950CA26}" destId="{9098C389-F4E1-487B-81F5-6D5A48F90344}" srcOrd="1" destOrd="0" presId="urn:microsoft.com/office/officeart/2005/8/layout/hierarchy1"/>
    <dgm:cxn modelId="{DCBC5859-4ACD-46D7-B7E2-14F7AE5AFC42}" type="presParOf" srcId="{9098C389-F4E1-487B-81F5-6D5A48F90344}" destId="{A04211A4-2180-447C-8B8D-9316D1415776}" srcOrd="0" destOrd="0" presId="urn:microsoft.com/office/officeart/2005/8/layout/hierarchy1"/>
    <dgm:cxn modelId="{D1158CAC-C91F-48EF-8343-D3E0CB6569EA}" type="presParOf" srcId="{A04211A4-2180-447C-8B8D-9316D1415776}" destId="{80721592-18FA-428D-BE89-52BEA2BFB0D7}" srcOrd="0" destOrd="0" presId="urn:microsoft.com/office/officeart/2005/8/layout/hierarchy1"/>
    <dgm:cxn modelId="{3CCD22E4-9CCB-43C7-9F40-78F6B8CE9D9D}" type="presParOf" srcId="{A04211A4-2180-447C-8B8D-9316D1415776}" destId="{6EE02909-9FC9-43E9-A7C8-B7A44A05FC36}" srcOrd="1" destOrd="0" presId="urn:microsoft.com/office/officeart/2005/8/layout/hierarchy1"/>
    <dgm:cxn modelId="{0CD49F0C-A3FF-4550-B41C-096718C12064}" type="presParOf" srcId="{9098C389-F4E1-487B-81F5-6D5A48F90344}" destId="{3A955289-776A-415A-86D1-6732D1C84C11}" srcOrd="1" destOrd="0" presId="urn:microsoft.com/office/officeart/2005/8/layout/hierarchy1"/>
    <dgm:cxn modelId="{E8E0216B-DCA3-4000-BCEF-425DFCD254B4}" type="presParOf" srcId="{2FD67D18-78EF-45DE-8E0B-48372D67F5FC}" destId="{98677E92-9555-4D66-AB3A-BE8749883DA1}" srcOrd="4" destOrd="0" presId="urn:microsoft.com/office/officeart/2005/8/layout/hierarchy1"/>
    <dgm:cxn modelId="{D13D6A0E-5F20-459D-B753-952D684EDF5D}" type="presParOf" srcId="{2FD67D18-78EF-45DE-8E0B-48372D67F5FC}" destId="{292006E6-D05C-4B3A-9658-8C26824CDE26}" srcOrd="5" destOrd="0" presId="urn:microsoft.com/office/officeart/2005/8/layout/hierarchy1"/>
    <dgm:cxn modelId="{667C239D-9DAA-41C0-A0DC-EC6970CA2B6D}" type="presParOf" srcId="{292006E6-D05C-4B3A-9658-8C26824CDE26}" destId="{54F8C822-76C0-4F8A-B8E8-6C37CAB7CBB1}" srcOrd="0" destOrd="0" presId="urn:microsoft.com/office/officeart/2005/8/layout/hierarchy1"/>
    <dgm:cxn modelId="{C060DAEB-BCA3-4A10-A6AE-FF4FB34B4BD5}" type="presParOf" srcId="{54F8C822-76C0-4F8A-B8E8-6C37CAB7CBB1}" destId="{7BFAFB2C-1EE5-4ADE-9C7D-9AF414FAECC1}" srcOrd="0" destOrd="0" presId="urn:microsoft.com/office/officeart/2005/8/layout/hierarchy1"/>
    <dgm:cxn modelId="{E6C30EA6-F763-4A4A-A993-E7135C349421}" type="presParOf" srcId="{54F8C822-76C0-4F8A-B8E8-6C37CAB7CBB1}" destId="{4365F7D4-E835-406A-8332-0F3CBF446E0F}" srcOrd="1" destOrd="0" presId="urn:microsoft.com/office/officeart/2005/8/layout/hierarchy1"/>
    <dgm:cxn modelId="{5C0B0F42-C8D9-498E-BF02-ED3423201107}" type="presParOf" srcId="{292006E6-D05C-4B3A-9658-8C26824CDE26}" destId="{A53DC9DB-ABFA-4393-BCE6-D6B3D593316A}" srcOrd="1" destOrd="0" presId="urn:microsoft.com/office/officeart/2005/8/layout/hierarchy1"/>
    <dgm:cxn modelId="{E4D99E81-493C-40A5-B7F9-1FF24C0C467B}" type="presParOf" srcId="{A53DC9DB-ABFA-4393-BCE6-D6B3D593316A}" destId="{F981DDC3-6747-4931-987D-9C8C139E522A}" srcOrd="0" destOrd="0" presId="urn:microsoft.com/office/officeart/2005/8/layout/hierarchy1"/>
    <dgm:cxn modelId="{B50F5593-2426-4AF3-9AB3-33072C4ED24F}" type="presParOf" srcId="{A53DC9DB-ABFA-4393-BCE6-D6B3D593316A}" destId="{DCF9B812-7F2E-4838-BD8B-05433AEB57C9}" srcOrd="1" destOrd="0" presId="urn:microsoft.com/office/officeart/2005/8/layout/hierarchy1"/>
    <dgm:cxn modelId="{DA78DE38-AAB3-4AE1-8C51-A12ABFE8BFAB}" type="presParOf" srcId="{DCF9B812-7F2E-4838-BD8B-05433AEB57C9}" destId="{6955D0C1-441D-4795-9736-C8CE02EE7B1C}" srcOrd="0" destOrd="0" presId="urn:microsoft.com/office/officeart/2005/8/layout/hierarchy1"/>
    <dgm:cxn modelId="{1FB431D3-30EF-4E03-87F7-DABAA927731F}" type="presParOf" srcId="{6955D0C1-441D-4795-9736-C8CE02EE7B1C}" destId="{3B219A1F-9F5C-487C-A862-F0A2B46D34D0}" srcOrd="0" destOrd="0" presId="urn:microsoft.com/office/officeart/2005/8/layout/hierarchy1"/>
    <dgm:cxn modelId="{FF680882-90B1-4728-BC96-F465FE5E24D9}" type="presParOf" srcId="{6955D0C1-441D-4795-9736-C8CE02EE7B1C}" destId="{A730FB69-A9BC-47DC-AF50-D8EDEF775D9A}" srcOrd="1" destOrd="0" presId="urn:microsoft.com/office/officeart/2005/8/layout/hierarchy1"/>
    <dgm:cxn modelId="{D097B6D3-8153-4BE9-8799-6566033098E2}" type="presParOf" srcId="{DCF9B812-7F2E-4838-BD8B-05433AEB57C9}" destId="{69BB2FCD-4826-42E3-BB6C-A99F2138EE1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3627711-2017-44E5-AF2D-47A82D93C731}" type="doc">
      <dgm:prSet loTypeId="urn:microsoft.com/office/officeart/2005/8/layout/orgChart1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pPr rtl="1"/>
          <a:endParaRPr lang="fa-IR"/>
        </a:p>
      </dgm:t>
    </dgm:pt>
    <dgm:pt modelId="{8DC53FC5-6207-4317-B911-CC3A2D89B415}">
      <dgm:prSet phldrT="[Text]" custT="1"/>
      <dgm:spPr/>
      <dgm:t>
        <a:bodyPr/>
        <a:lstStyle/>
        <a:p>
          <a:pPr rtl="1"/>
          <a:r>
            <a:rPr lang="fa-IR" sz="1600" dirty="0"/>
            <a:t>مواردی که نیاز به ارزیابی اورودینامیک </a:t>
          </a:r>
          <a:r>
            <a:rPr lang="fa-IR" sz="1600" b="1" i="1" dirty="0">
              <a:solidFill>
                <a:srgbClr val="FF0000"/>
              </a:solidFill>
            </a:rPr>
            <a:t>ندارند</a:t>
          </a:r>
        </a:p>
      </dgm:t>
    </dgm:pt>
    <dgm:pt modelId="{010F75D9-7B92-4DC7-9542-CFCEFDFA4794}" type="parTrans" cxnId="{074E411B-32F8-4968-B51C-5793118DDB16}">
      <dgm:prSet/>
      <dgm:spPr/>
      <dgm:t>
        <a:bodyPr/>
        <a:lstStyle/>
        <a:p>
          <a:pPr rtl="1"/>
          <a:endParaRPr lang="fa-IR"/>
        </a:p>
      </dgm:t>
    </dgm:pt>
    <dgm:pt modelId="{0AA25108-E76A-4C92-B75D-46C7C901C4F0}" type="sibTrans" cxnId="{074E411B-32F8-4968-B51C-5793118DDB16}">
      <dgm:prSet/>
      <dgm:spPr/>
      <dgm:t>
        <a:bodyPr/>
        <a:lstStyle/>
        <a:p>
          <a:pPr rtl="1"/>
          <a:endParaRPr lang="fa-IR"/>
        </a:p>
      </dgm:t>
    </dgm:pt>
    <dgm:pt modelId="{49F9DC51-3189-4886-8E23-FFBA6EA9594C}" type="asst">
      <dgm:prSet phldrT="[Text]"/>
      <dgm:spPr/>
      <dgm:t>
        <a:bodyPr/>
        <a:lstStyle/>
        <a:p>
          <a:pPr rtl="1"/>
          <a:r>
            <a:rPr lang="en-US" b="1" i="1" dirty="0">
              <a:solidFill>
                <a:srgbClr val="FF0000"/>
              </a:solidFill>
            </a:rPr>
            <a:t>Uncomplicated SUI</a:t>
          </a:r>
          <a:endParaRPr lang="fa-IR" b="1" i="1" dirty="0">
            <a:solidFill>
              <a:srgbClr val="FF0000"/>
            </a:solidFill>
          </a:endParaRPr>
        </a:p>
      </dgm:t>
    </dgm:pt>
    <dgm:pt modelId="{D931F0E6-FF07-4CAD-8C30-8EF50F157387}" type="parTrans" cxnId="{0F2B0AA4-2E0E-4D3A-8C1C-0B9350465F16}">
      <dgm:prSet/>
      <dgm:spPr/>
      <dgm:t>
        <a:bodyPr/>
        <a:lstStyle/>
        <a:p>
          <a:pPr rtl="1"/>
          <a:endParaRPr lang="fa-IR"/>
        </a:p>
      </dgm:t>
    </dgm:pt>
    <dgm:pt modelId="{6A5F1387-0743-4FC9-A579-2FDE67F4DF0C}" type="sibTrans" cxnId="{0F2B0AA4-2E0E-4D3A-8C1C-0B9350465F16}">
      <dgm:prSet/>
      <dgm:spPr/>
      <dgm:t>
        <a:bodyPr/>
        <a:lstStyle/>
        <a:p>
          <a:pPr rtl="1"/>
          <a:endParaRPr lang="fa-IR"/>
        </a:p>
      </dgm:t>
    </dgm:pt>
    <dgm:pt modelId="{24BF7B45-AE89-4EF2-9AD9-136E5F3EAED7}">
      <dgm:prSet phldrT="[Text]"/>
      <dgm:spPr/>
      <dgm:t>
        <a:bodyPr/>
        <a:lstStyle/>
        <a:p>
          <a:pPr rtl="1"/>
          <a:r>
            <a:rPr lang="fa-IR" dirty="0"/>
            <a:t>حجم باقیمانده ادرار کمتر از 150سی سی</a:t>
          </a:r>
        </a:p>
      </dgm:t>
    </dgm:pt>
    <dgm:pt modelId="{975926AF-3524-4898-8319-716D7DE40D10}" type="parTrans" cxnId="{471CDAC8-4516-4DFC-BBC3-7DF83C692B8D}">
      <dgm:prSet/>
      <dgm:spPr/>
      <dgm:t>
        <a:bodyPr/>
        <a:lstStyle/>
        <a:p>
          <a:pPr rtl="1"/>
          <a:endParaRPr lang="fa-IR"/>
        </a:p>
      </dgm:t>
    </dgm:pt>
    <dgm:pt modelId="{25016DAD-28B6-473B-8921-2EA180419B76}" type="sibTrans" cxnId="{471CDAC8-4516-4DFC-BBC3-7DF83C692B8D}">
      <dgm:prSet/>
      <dgm:spPr/>
      <dgm:t>
        <a:bodyPr/>
        <a:lstStyle/>
        <a:p>
          <a:pPr rtl="1"/>
          <a:endParaRPr lang="fa-IR"/>
        </a:p>
      </dgm:t>
    </dgm:pt>
    <dgm:pt modelId="{0C3BE50C-2C53-463B-89D7-214C8CCE15BB}">
      <dgm:prSet phldrT="[Text]"/>
      <dgm:spPr/>
      <dgm:t>
        <a:bodyPr/>
        <a:lstStyle/>
        <a:p>
          <a:pPr rtl="1"/>
          <a:r>
            <a:rPr lang="fa-IR" dirty="0"/>
            <a:t>هیپرموبیلیته مجرا داشته باشد</a:t>
          </a:r>
        </a:p>
      </dgm:t>
    </dgm:pt>
    <dgm:pt modelId="{C58CFD7F-F405-4081-A6A9-33310B1002C4}" type="parTrans" cxnId="{A8E73417-EC52-4150-A91D-25CD6436DD08}">
      <dgm:prSet/>
      <dgm:spPr/>
      <dgm:t>
        <a:bodyPr/>
        <a:lstStyle/>
        <a:p>
          <a:pPr rtl="1"/>
          <a:endParaRPr lang="fa-IR"/>
        </a:p>
      </dgm:t>
    </dgm:pt>
    <dgm:pt modelId="{6E9374F8-D585-4A40-989B-9B23D1B63598}" type="sibTrans" cxnId="{A8E73417-EC52-4150-A91D-25CD6436DD08}">
      <dgm:prSet/>
      <dgm:spPr/>
      <dgm:t>
        <a:bodyPr/>
        <a:lstStyle/>
        <a:p>
          <a:pPr rtl="1"/>
          <a:endParaRPr lang="fa-IR"/>
        </a:p>
      </dgm:t>
    </dgm:pt>
    <dgm:pt modelId="{DC86D260-3F91-47D8-A5FB-A13C7B131BC5}">
      <dgm:prSet phldrT="[Text]"/>
      <dgm:spPr/>
      <dgm:t>
        <a:bodyPr/>
        <a:lstStyle/>
        <a:p>
          <a:pPr rtl="1"/>
          <a:r>
            <a:rPr lang="fa-IR" dirty="0"/>
            <a:t>پرولاپس </a:t>
          </a:r>
          <a:r>
            <a:rPr lang="en-US" dirty="0"/>
            <a:t>stage 2</a:t>
          </a:r>
          <a:r>
            <a:rPr lang="fa-IR" dirty="0"/>
            <a:t>کمتر باشد</a:t>
          </a:r>
        </a:p>
      </dgm:t>
    </dgm:pt>
    <dgm:pt modelId="{7C498629-0589-4052-A980-CF709145789E}" type="parTrans" cxnId="{BA2475EA-7396-42AA-828F-123E7665C18F}">
      <dgm:prSet/>
      <dgm:spPr/>
      <dgm:t>
        <a:bodyPr/>
        <a:lstStyle/>
        <a:p>
          <a:pPr rtl="1"/>
          <a:endParaRPr lang="fa-IR"/>
        </a:p>
      </dgm:t>
    </dgm:pt>
    <dgm:pt modelId="{2186AA9E-5704-49CE-BE54-54905DE8CD02}" type="sibTrans" cxnId="{BA2475EA-7396-42AA-828F-123E7665C18F}">
      <dgm:prSet/>
      <dgm:spPr/>
      <dgm:t>
        <a:bodyPr/>
        <a:lstStyle/>
        <a:p>
          <a:pPr rtl="1"/>
          <a:endParaRPr lang="fa-IR"/>
        </a:p>
      </dgm:t>
    </dgm:pt>
    <dgm:pt modelId="{9B701198-3A00-4A29-AAF1-2B45C7F27643}">
      <dgm:prSet/>
      <dgm:spPr/>
      <dgm:t>
        <a:bodyPr/>
        <a:lstStyle/>
        <a:p>
          <a:pPr rtl="1"/>
          <a:r>
            <a:rPr lang="fa-IR" dirty="0"/>
            <a:t>آزمایش ادرار نرمال</a:t>
          </a:r>
        </a:p>
      </dgm:t>
    </dgm:pt>
    <dgm:pt modelId="{16D2B0EE-B785-496E-A9AF-FC1ED973AC56}" type="parTrans" cxnId="{551E08F6-A2F4-4D0C-8E62-BD318F9F8AC1}">
      <dgm:prSet/>
      <dgm:spPr/>
      <dgm:t>
        <a:bodyPr/>
        <a:lstStyle/>
        <a:p>
          <a:pPr rtl="1"/>
          <a:endParaRPr lang="fa-IR"/>
        </a:p>
      </dgm:t>
    </dgm:pt>
    <dgm:pt modelId="{5347166A-B7D5-4B8B-89F4-CB4278756865}" type="sibTrans" cxnId="{551E08F6-A2F4-4D0C-8E62-BD318F9F8AC1}">
      <dgm:prSet/>
      <dgm:spPr/>
      <dgm:t>
        <a:bodyPr/>
        <a:lstStyle/>
        <a:p>
          <a:pPr rtl="1"/>
          <a:endParaRPr lang="fa-IR"/>
        </a:p>
      </dgm:t>
    </dgm:pt>
    <dgm:pt modelId="{1CB3AEC0-C006-48F2-9772-CD398C0D344A}">
      <dgm:prSet/>
      <dgm:spPr/>
      <dgm:t>
        <a:bodyPr/>
        <a:lstStyle/>
        <a:p>
          <a:pPr rtl="1"/>
          <a:r>
            <a:rPr lang="fa-IR" dirty="0"/>
            <a:t>نشت ادراری مثبت</a:t>
          </a:r>
        </a:p>
      </dgm:t>
    </dgm:pt>
    <dgm:pt modelId="{E3BE36A1-8A2E-4F94-881E-5C31C94C617A}" type="parTrans" cxnId="{B22DCC26-7127-47F3-89E7-9F3FB8EF1A85}">
      <dgm:prSet/>
      <dgm:spPr/>
      <dgm:t>
        <a:bodyPr/>
        <a:lstStyle/>
        <a:p>
          <a:pPr rtl="1"/>
          <a:endParaRPr lang="fa-IR"/>
        </a:p>
      </dgm:t>
    </dgm:pt>
    <dgm:pt modelId="{E04CD343-B23A-4866-9394-23AD29EE616C}" type="sibTrans" cxnId="{B22DCC26-7127-47F3-89E7-9F3FB8EF1A85}">
      <dgm:prSet/>
      <dgm:spPr/>
      <dgm:t>
        <a:bodyPr/>
        <a:lstStyle/>
        <a:p>
          <a:pPr rtl="1"/>
          <a:endParaRPr lang="fa-IR"/>
        </a:p>
      </dgm:t>
    </dgm:pt>
    <dgm:pt modelId="{021D61DD-B75C-471F-BE54-DE533C2FF311}">
      <dgm:prSet custT="1"/>
      <dgm:spPr/>
      <dgm:t>
        <a:bodyPr/>
        <a:lstStyle/>
        <a:p>
          <a:r>
            <a:rPr lang="fa-IR" sz="2400" dirty="0">
              <a:solidFill>
                <a:srgbClr val="BE12AA"/>
              </a:solidFill>
            </a:rPr>
            <a:t>ارزیابی</a:t>
          </a:r>
          <a:r>
            <a:rPr lang="fa-IR" sz="1000" dirty="0">
              <a:solidFill>
                <a:srgbClr val="BE12AA"/>
              </a:solidFill>
            </a:rPr>
            <a:t> </a:t>
          </a:r>
          <a:r>
            <a:rPr lang="fa-IR" sz="2400" dirty="0">
              <a:solidFill>
                <a:srgbClr val="BE12AA"/>
              </a:solidFill>
            </a:rPr>
            <a:t>اورودینامیک</a:t>
          </a:r>
          <a:endParaRPr lang="en-US" sz="2400" dirty="0">
            <a:solidFill>
              <a:srgbClr val="BE12AA"/>
            </a:solidFill>
          </a:endParaRPr>
        </a:p>
      </dgm:t>
    </dgm:pt>
    <dgm:pt modelId="{AD082C8A-63DA-4318-893F-56999B8C9ACC}" type="parTrans" cxnId="{EB8009E2-FC70-4A26-A617-1ED0AB38EBBC}">
      <dgm:prSet/>
      <dgm:spPr/>
      <dgm:t>
        <a:bodyPr/>
        <a:lstStyle/>
        <a:p>
          <a:endParaRPr lang="en-US"/>
        </a:p>
      </dgm:t>
    </dgm:pt>
    <dgm:pt modelId="{866D61AA-55A6-4715-8FBA-7A2B5AB6EB6E}" type="sibTrans" cxnId="{EB8009E2-FC70-4A26-A617-1ED0AB38EBBC}">
      <dgm:prSet/>
      <dgm:spPr/>
      <dgm:t>
        <a:bodyPr/>
        <a:lstStyle/>
        <a:p>
          <a:endParaRPr lang="en-US"/>
        </a:p>
      </dgm:t>
    </dgm:pt>
    <dgm:pt modelId="{D6085AA1-A85E-4E89-BEA9-571C16FA2848}" type="pres">
      <dgm:prSet presAssocID="{53627711-2017-44E5-AF2D-47A82D93C73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fa-IR"/>
        </a:p>
      </dgm:t>
    </dgm:pt>
    <dgm:pt modelId="{6FDBE7C1-B986-4BC8-93DC-788E8DF27655}" type="pres">
      <dgm:prSet presAssocID="{021D61DD-B75C-471F-BE54-DE533C2FF311}" presName="hierRoot1" presStyleCnt="0">
        <dgm:presLayoutVars>
          <dgm:hierBranch val="init"/>
        </dgm:presLayoutVars>
      </dgm:prSet>
      <dgm:spPr/>
    </dgm:pt>
    <dgm:pt modelId="{3CA5D159-CD10-4988-AECD-3DDE06709C95}" type="pres">
      <dgm:prSet presAssocID="{021D61DD-B75C-471F-BE54-DE533C2FF311}" presName="rootComposite1" presStyleCnt="0"/>
      <dgm:spPr/>
    </dgm:pt>
    <dgm:pt modelId="{BE5BFF51-1AFB-45C7-ACCB-A4D1B23FF15F}" type="pres">
      <dgm:prSet presAssocID="{021D61DD-B75C-471F-BE54-DE533C2FF311}" presName="rootText1" presStyleLbl="node0" presStyleIdx="0" presStyleCnt="1" custScaleX="28130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2AC45D12-38FD-4DE4-854E-5E8F707BF0B3}" type="pres">
      <dgm:prSet presAssocID="{021D61DD-B75C-471F-BE54-DE533C2FF311}" presName="rootConnector1" presStyleLbl="node1" presStyleIdx="0" presStyleCnt="0"/>
      <dgm:spPr/>
      <dgm:t>
        <a:bodyPr/>
        <a:lstStyle/>
        <a:p>
          <a:pPr rtl="1"/>
          <a:endParaRPr lang="fa-IR"/>
        </a:p>
      </dgm:t>
    </dgm:pt>
    <dgm:pt modelId="{FEB39C63-FBFA-4C99-B967-15089D9CC092}" type="pres">
      <dgm:prSet presAssocID="{021D61DD-B75C-471F-BE54-DE533C2FF311}" presName="hierChild2" presStyleCnt="0"/>
      <dgm:spPr/>
    </dgm:pt>
    <dgm:pt modelId="{E7CBB3AF-6184-4B58-9334-551E2A20AE8F}" type="pres">
      <dgm:prSet presAssocID="{010F75D9-7B92-4DC7-9542-CFCEFDFA4794}" presName="Name37" presStyleLbl="parChTrans1D2" presStyleIdx="0" presStyleCnt="1"/>
      <dgm:spPr/>
      <dgm:t>
        <a:bodyPr/>
        <a:lstStyle/>
        <a:p>
          <a:pPr rtl="1"/>
          <a:endParaRPr lang="fa-IR"/>
        </a:p>
      </dgm:t>
    </dgm:pt>
    <dgm:pt modelId="{A4E0650E-2A21-4522-A23C-2AD5293B5F19}" type="pres">
      <dgm:prSet presAssocID="{8DC53FC5-6207-4317-B911-CC3A2D89B415}" presName="hierRoot2" presStyleCnt="0">
        <dgm:presLayoutVars>
          <dgm:hierBranch val="init"/>
        </dgm:presLayoutVars>
      </dgm:prSet>
      <dgm:spPr/>
    </dgm:pt>
    <dgm:pt modelId="{3297A518-1E12-4BE9-932B-10B78413AF25}" type="pres">
      <dgm:prSet presAssocID="{8DC53FC5-6207-4317-B911-CC3A2D89B415}" presName="rootComposite" presStyleCnt="0"/>
      <dgm:spPr/>
    </dgm:pt>
    <dgm:pt modelId="{57F03DF1-A5DB-4D3A-8295-C024FB800017}" type="pres">
      <dgm:prSet presAssocID="{8DC53FC5-6207-4317-B911-CC3A2D89B415}" presName="rootText" presStyleLbl="node2" presStyleIdx="0" presStyleCnt="1" custScaleX="27680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325B42CB-51D8-4B72-96A7-01A31EA868AE}" type="pres">
      <dgm:prSet presAssocID="{8DC53FC5-6207-4317-B911-CC3A2D89B415}" presName="rootConnector" presStyleLbl="node2" presStyleIdx="0" presStyleCnt="1"/>
      <dgm:spPr/>
      <dgm:t>
        <a:bodyPr/>
        <a:lstStyle/>
        <a:p>
          <a:pPr rtl="1"/>
          <a:endParaRPr lang="fa-IR"/>
        </a:p>
      </dgm:t>
    </dgm:pt>
    <dgm:pt modelId="{9512A718-65D7-4A80-81F1-6E0A178C167B}" type="pres">
      <dgm:prSet presAssocID="{8DC53FC5-6207-4317-B911-CC3A2D89B415}" presName="hierChild4" presStyleCnt="0"/>
      <dgm:spPr/>
    </dgm:pt>
    <dgm:pt modelId="{26094308-489A-4A58-8177-45AD88CA4082}" type="pres">
      <dgm:prSet presAssocID="{E3BE36A1-8A2E-4F94-881E-5C31C94C617A}" presName="Name37" presStyleLbl="parChTrans1D3" presStyleIdx="0" presStyleCnt="6"/>
      <dgm:spPr/>
      <dgm:t>
        <a:bodyPr/>
        <a:lstStyle/>
        <a:p>
          <a:pPr rtl="1"/>
          <a:endParaRPr lang="fa-IR"/>
        </a:p>
      </dgm:t>
    </dgm:pt>
    <dgm:pt modelId="{532FFBA0-1FF7-4B39-B18F-954E2FFAAAE7}" type="pres">
      <dgm:prSet presAssocID="{1CB3AEC0-C006-48F2-9772-CD398C0D344A}" presName="hierRoot2" presStyleCnt="0">
        <dgm:presLayoutVars>
          <dgm:hierBranch val="init"/>
        </dgm:presLayoutVars>
      </dgm:prSet>
      <dgm:spPr/>
    </dgm:pt>
    <dgm:pt modelId="{65233332-32C7-4849-B37E-B5FE1A2DB11E}" type="pres">
      <dgm:prSet presAssocID="{1CB3AEC0-C006-48F2-9772-CD398C0D344A}" presName="rootComposite" presStyleCnt="0"/>
      <dgm:spPr/>
    </dgm:pt>
    <dgm:pt modelId="{449560EE-D780-4363-A91D-DEAB989F87BE}" type="pres">
      <dgm:prSet presAssocID="{1CB3AEC0-C006-48F2-9772-CD398C0D344A}" presName="rootText" presStyleLbl="node3" presStyleIdx="0" presStyleCnt="5" custScaleX="21252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FAC3D0B4-35EE-483C-B1B4-622936926FFA}" type="pres">
      <dgm:prSet presAssocID="{1CB3AEC0-C006-48F2-9772-CD398C0D344A}" presName="rootConnector" presStyleLbl="node3" presStyleIdx="0" presStyleCnt="5"/>
      <dgm:spPr/>
      <dgm:t>
        <a:bodyPr/>
        <a:lstStyle/>
        <a:p>
          <a:pPr rtl="1"/>
          <a:endParaRPr lang="fa-IR"/>
        </a:p>
      </dgm:t>
    </dgm:pt>
    <dgm:pt modelId="{E9472404-3FE4-452E-8EA5-511557161AFA}" type="pres">
      <dgm:prSet presAssocID="{1CB3AEC0-C006-48F2-9772-CD398C0D344A}" presName="hierChild4" presStyleCnt="0"/>
      <dgm:spPr/>
    </dgm:pt>
    <dgm:pt modelId="{F5C012F9-EE22-4AEB-8AFE-991606F4E931}" type="pres">
      <dgm:prSet presAssocID="{1CB3AEC0-C006-48F2-9772-CD398C0D344A}" presName="hierChild5" presStyleCnt="0"/>
      <dgm:spPr/>
    </dgm:pt>
    <dgm:pt modelId="{686D77BD-1BEE-44A7-A79D-BEAAEE9BE8E1}" type="pres">
      <dgm:prSet presAssocID="{16D2B0EE-B785-496E-A9AF-FC1ED973AC56}" presName="Name37" presStyleLbl="parChTrans1D3" presStyleIdx="1" presStyleCnt="6"/>
      <dgm:spPr/>
      <dgm:t>
        <a:bodyPr/>
        <a:lstStyle/>
        <a:p>
          <a:pPr rtl="1"/>
          <a:endParaRPr lang="fa-IR"/>
        </a:p>
      </dgm:t>
    </dgm:pt>
    <dgm:pt modelId="{1A3CC243-575B-4303-957B-BF1A3AA4FBC0}" type="pres">
      <dgm:prSet presAssocID="{9B701198-3A00-4A29-AAF1-2B45C7F27643}" presName="hierRoot2" presStyleCnt="0">
        <dgm:presLayoutVars>
          <dgm:hierBranch val="init"/>
        </dgm:presLayoutVars>
      </dgm:prSet>
      <dgm:spPr/>
    </dgm:pt>
    <dgm:pt modelId="{2B1F92E0-3A38-4E8E-9B31-954033F93F85}" type="pres">
      <dgm:prSet presAssocID="{9B701198-3A00-4A29-AAF1-2B45C7F27643}" presName="rootComposite" presStyleCnt="0"/>
      <dgm:spPr/>
    </dgm:pt>
    <dgm:pt modelId="{1A2769C6-E812-49A1-9751-B78C825009EB}" type="pres">
      <dgm:prSet presAssocID="{9B701198-3A00-4A29-AAF1-2B45C7F27643}" presName="rootText" presStyleLbl="node3" presStyleIdx="1" presStyleCnt="5" custScaleX="217308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1AF8E0E0-177A-4DF1-A796-BDF1FFE3BAB3}" type="pres">
      <dgm:prSet presAssocID="{9B701198-3A00-4A29-AAF1-2B45C7F27643}" presName="rootConnector" presStyleLbl="node3" presStyleIdx="1" presStyleCnt="5"/>
      <dgm:spPr/>
      <dgm:t>
        <a:bodyPr/>
        <a:lstStyle/>
        <a:p>
          <a:pPr rtl="1"/>
          <a:endParaRPr lang="fa-IR"/>
        </a:p>
      </dgm:t>
    </dgm:pt>
    <dgm:pt modelId="{38468AE6-7D98-432E-8F0E-C1B4F92995F1}" type="pres">
      <dgm:prSet presAssocID="{9B701198-3A00-4A29-AAF1-2B45C7F27643}" presName="hierChild4" presStyleCnt="0"/>
      <dgm:spPr/>
    </dgm:pt>
    <dgm:pt modelId="{9595E703-6A7F-4C84-9C20-741A6924B695}" type="pres">
      <dgm:prSet presAssocID="{9B701198-3A00-4A29-AAF1-2B45C7F27643}" presName="hierChild5" presStyleCnt="0"/>
      <dgm:spPr/>
    </dgm:pt>
    <dgm:pt modelId="{5C266855-6C42-42A4-92A3-F29B73CE5230}" type="pres">
      <dgm:prSet presAssocID="{975926AF-3524-4898-8319-716D7DE40D10}" presName="Name37" presStyleLbl="parChTrans1D3" presStyleIdx="2" presStyleCnt="6"/>
      <dgm:spPr/>
      <dgm:t>
        <a:bodyPr/>
        <a:lstStyle/>
        <a:p>
          <a:pPr rtl="1"/>
          <a:endParaRPr lang="fa-IR"/>
        </a:p>
      </dgm:t>
    </dgm:pt>
    <dgm:pt modelId="{90F17F60-D9E0-4734-B469-6D1479A80801}" type="pres">
      <dgm:prSet presAssocID="{24BF7B45-AE89-4EF2-9AD9-136E5F3EAED7}" presName="hierRoot2" presStyleCnt="0">
        <dgm:presLayoutVars>
          <dgm:hierBranch val="init"/>
        </dgm:presLayoutVars>
      </dgm:prSet>
      <dgm:spPr/>
    </dgm:pt>
    <dgm:pt modelId="{DA60147C-A329-4194-A42B-C344EDCC2677}" type="pres">
      <dgm:prSet presAssocID="{24BF7B45-AE89-4EF2-9AD9-136E5F3EAED7}" presName="rootComposite" presStyleCnt="0"/>
      <dgm:spPr/>
    </dgm:pt>
    <dgm:pt modelId="{9651FA20-28EC-49CE-A5A5-0EBA3CB643C4}" type="pres">
      <dgm:prSet presAssocID="{24BF7B45-AE89-4EF2-9AD9-136E5F3EAED7}" presName="rootText" presStyleLbl="node3" presStyleIdx="2" presStyleCnt="5" custScaleX="221777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28FC72B6-FBDB-46BD-BF6C-523A34567874}" type="pres">
      <dgm:prSet presAssocID="{24BF7B45-AE89-4EF2-9AD9-136E5F3EAED7}" presName="rootConnector" presStyleLbl="node3" presStyleIdx="2" presStyleCnt="5"/>
      <dgm:spPr/>
      <dgm:t>
        <a:bodyPr/>
        <a:lstStyle/>
        <a:p>
          <a:pPr rtl="1"/>
          <a:endParaRPr lang="fa-IR"/>
        </a:p>
      </dgm:t>
    </dgm:pt>
    <dgm:pt modelId="{8FE804F0-4F57-4966-B0F3-6AE1060D7025}" type="pres">
      <dgm:prSet presAssocID="{24BF7B45-AE89-4EF2-9AD9-136E5F3EAED7}" presName="hierChild4" presStyleCnt="0"/>
      <dgm:spPr/>
    </dgm:pt>
    <dgm:pt modelId="{8DAA15DD-6D03-4156-84EB-5FB086D95CB5}" type="pres">
      <dgm:prSet presAssocID="{24BF7B45-AE89-4EF2-9AD9-136E5F3EAED7}" presName="hierChild5" presStyleCnt="0"/>
      <dgm:spPr/>
    </dgm:pt>
    <dgm:pt modelId="{820FFD97-5DE8-474F-AA6B-B8DA26271CEF}" type="pres">
      <dgm:prSet presAssocID="{C58CFD7F-F405-4081-A6A9-33310B1002C4}" presName="Name37" presStyleLbl="parChTrans1D3" presStyleIdx="3" presStyleCnt="6"/>
      <dgm:spPr/>
      <dgm:t>
        <a:bodyPr/>
        <a:lstStyle/>
        <a:p>
          <a:pPr rtl="1"/>
          <a:endParaRPr lang="fa-IR"/>
        </a:p>
      </dgm:t>
    </dgm:pt>
    <dgm:pt modelId="{77E00BD4-A7CE-46A1-842F-08C1E86967EB}" type="pres">
      <dgm:prSet presAssocID="{0C3BE50C-2C53-463B-89D7-214C8CCE15BB}" presName="hierRoot2" presStyleCnt="0">
        <dgm:presLayoutVars>
          <dgm:hierBranch val="init"/>
        </dgm:presLayoutVars>
      </dgm:prSet>
      <dgm:spPr/>
    </dgm:pt>
    <dgm:pt modelId="{F62E3909-A258-487A-9556-5651B87C7848}" type="pres">
      <dgm:prSet presAssocID="{0C3BE50C-2C53-463B-89D7-214C8CCE15BB}" presName="rootComposite" presStyleCnt="0"/>
      <dgm:spPr/>
    </dgm:pt>
    <dgm:pt modelId="{8FCC43E9-34F6-4749-9449-CD697C0FD09A}" type="pres">
      <dgm:prSet presAssocID="{0C3BE50C-2C53-463B-89D7-214C8CCE15BB}" presName="rootText" presStyleLbl="node3" presStyleIdx="3" presStyleCnt="5" custScaleX="211937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36987742-AF5E-46B9-A3F3-D20E8A6B7F4A}" type="pres">
      <dgm:prSet presAssocID="{0C3BE50C-2C53-463B-89D7-214C8CCE15BB}" presName="rootConnector" presStyleLbl="node3" presStyleIdx="3" presStyleCnt="5"/>
      <dgm:spPr/>
      <dgm:t>
        <a:bodyPr/>
        <a:lstStyle/>
        <a:p>
          <a:pPr rtl="1"/>
          <a:endParaRPr lang="fa-IR"/>
        </a:p>
      </dgm:t>
    </dgm:pt>
    <dgm:pt modelId="{07C4BEFE-3A7F-48D3-8A44-FF1B57B757AE}" type="pres">
      <dgm:prSet presAssocID="{0C3BE50C-2C53-463B-89D7-214C8CCE15BB}" presName="hierChild4" presStyleCnt="0"/>
      <dgm:spPr/>
    </dgm:pt>
    <dgm:pt modelId="{51AA63D7-7DBB-46AE-9E42-CAFC6881B417}" type="pres">
      <dgm:prSet presAssocID="{0C3BE50C-2C53-463B-89D7-214C8CCE15BB}" presName="hierChild5" presStyleCnt="0"/>
      <dgm:spPr/>
    </dgm:pt>
    <dgm:pt modelId="{421FFB11-966F-477A-AE4B-47A7FDC34A80}" type="pres">
      <dgm:prSet presAssocID="{7C498629-0589-4052-A980-CF709145789E}" presName="Name37" presStyleLbl="parChTrans1D3" presStyleIdx="4" presStyleCnt="6"/>
      <dgm:spPr/>
      <dgm:t>
        <a:bodyPr/>
        <a:lstStyle/>
        <a:p>
          <a:pPr rtl="1"/>
          <a:endParaRPr lang="fa-IR"/>
        </a:p>
      </dgm:t>
    </dgm:pt>
    <dgm:pt modelId="{93C7D03F-55BC-42B8-B65C-37C42671238E}" type="pres">
      <dgm:prSet presAssocID="{DC86D260-3F91-47D8-A5FB-A13C7B131BC5}" presName="hierRoot2" presStyleCnt="0">
        <dgm:presLayoutVars>
          <dgm:hierBranch val="init"/>
        </dgm:presLayoutVars>
      </dgm:prSet>
      <dgm:spPr/>
    </dgm:pt>
    <dgm:pt modelId="{F09F5FB4-45DF-456A-9774-D50FC22FB842}" type="pres">
      <dgm:prSet presAssocID="{DC86D260-3F91-47D8-A5FB-A13C7B131BC5}" presName="rootComposite" presStyleCnt="0"/>
      <dgm:spPr/>
    </dgm:pt>
    <dgm:pt modelId="{63952580-459D-4FAB-8BB3-4DD165FD62E4}" type="pres">
      <dgm:prSet presAssocID="{DC86D260-3F91-47D8-A5FB-A13C7B131BC5}" presName="rootText" presStyleLbl="node3" presStyleIdx="4" presStyleCnt="5" custScaleX="211937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0DE71595-AA76-4BE2-9B43-66C9C0CFBCDD}" type="pres">
      <dgm:prSet presAssocID="{DC86D260-3F91-47D8-A5FB-A13C7B131BC5}" presName="rootConnector" presStyleLbl="node3" presStyleIdx="4" presStyleCnt="5"/>
      <dgm:spPr/>
      <dgm:t>
        <a:bodyPr/>
        <a:lstStyle/>
        <a:p>
          <a:pPr rtl="1"/>
          <a:endParaRPr lang="fa-IR"/>
        </a:p>
      </dgm:t>
    </dgm:pt>
    <dgm:pt modelId="{8B936F3D-2849-4238-9594-5B6AB8197F94}" type="pres">
      <dgm:prSet presAssocID="{DC86D260-3F91-47D8-A5FB-A13C7B131BC5}" presName="hierChild4" presStyleCnt="0"/>
      <dgm:spPr/>
    </dgm:pt>
    <dgm:pt modelId="{629F2593-2782-4DE9-921C-E3B935626470}" type="pres">
      <dgm:prSet presAssocID="{DC86D260-3F91-47D8-A5FB-A13C7B131BC5}" presName="hierChild5" presStyleCnt="0"/>
      <dgm:spPr/>
    </dgm:pt>
    <dgm:pt modelId="{9B86AFE4-1007-45DA-A6E7-F1E14238673B}" type="pres">
      <dgm:prSet presAssocID="{8DC53FC5-6207-4317-B911-CC3A2D89B415}" presName="hierChild5" presStyleCnt="0"/>
      <dgm:spPr/>
    </dgm:pt>
    <dgm:pt modelId="{B5E9B265-714D-4D82-A66B-44BA95C51F24}" type="pres">
      <dgm:prSet presAssocID="{D931F0E6-FF07-4CAD-8C30-8EF50F157387}" presName="Name111" presStyleLbl="parChTrans1D3" presStyleIdx="5" presStyleCnt="6"/>
      <dgm:spPr/>
      <dgm:t>
        <a:bodyPr/>
        <a:lstStyle/>
        <a:p>
          <a:pPr rtl="1"/>
          <a:endParaRPr lang="fa-IR"/>
        </a:p>
      </dgm:t>
    </dgm:pt>
    <dgm:pt modelId="{775DB0A9-8C0B-46D9-8818-F4D6E2D98230}" type="pres">
      <dgm:prSet presAssocID="{49F9DC51-3189-4886-8E23-FFBA6EA9594C}" presName="hierRoot3" presStyleCnt="0">
        <dgm:presLayoutVars>
          <dgm:hierBranch val="init"/>
        </dgm:presLayoutVars>
      </dgm:prSet>
      <dgm:spPr/>
    </dgm:pt>
    <dgm:pt modelId="{EECCB175-248C-4632-8FB5-4DF035739524}" type="pres">
      <dgm:prSet presAssocID="{49F9DC51-3189-4886-8E23-FFBA6EA9594C}" presName="rootComposite3" presStyleCnt="0"/>
      <dgm:spPr/>
    </dgm:pt>
    <dgm:pt modelId="{5E0D611D-2683-4A9C-BF5B-9C6390A7E626}" type="pres">
      <dgm:prSet presAssocID="{49F9DC51-3189-4886-8E23-FFBA6EA9594C}" presName="rootText3" presStyleLbl="asst2" presStyleIdx="0" presStyleCnt="1" custScaleX="25161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3AF1E14B-B730-43F7-9113-44A461728D2E}" type="pres">
      <dgm:prSet presAssocID="{49F9DC51-3189-4886-8E23-FFBA6EA9594C}" presName="rootConnector3" presStyleLbl="asst2" presStyleIdx="0" presStyleCnt="1"/>
      <dgm:spPr/>
      <dgm:t>
        <a:bodyPr/>
        <a:lstStyle/>
        <a:p>
          <a:pPr rtl="1"/>
          <a:endParaRPr lang="fa-IR"/>
        </a:p>
      </dgm:t>
    </dgm:pt>
    <dgm:pt modelId="{29B82761-81B5-4B05-B8F7-0522B1CD893A}" type="pres">
      <dgm:prSet presAssocID="{49F9DC51-3189-4886-8E23-FFBA6EA9594C}" presName="hierChild6" presStyleCnt="0"/>
      <dgm:spPr/>
    </dgm:pt>
    <dgm:pt modelId="{7A4ABE49-C566-4B5B-A82B-7514934EDF25}" type="pres">
      <dgm:prSet presAssocID="{49F9DC51-3189-4886-8E23-FFBA6EA9594C}" presName="hierChild7" presStyleCnt="0"/>
      <dgm:spPr/>
    </dgm:pt>
    <dgm:pt modelId="{B164A568-B44B-4903-A4D8-A003A95A1131}" type="pres">
      <dgm:prSet presAssocID="{021D61DD-B75C-471F-BE54-DE533C2FF311}" presName="hierChild3" presStyleCnt="0"/>
      <dgm:spPr/>
    </dgm:pt>
  </dgm:ptLst>
  <dgm:cxnLst>
    <dgm:cxn modelId="{2DB05681-96FC-410D-96F9-FBDA1AE809E2}" type="presOf" srcId="{0C3BE50C-2C53-463B-89D7-214C8CCE15BB}" destId="{36987742-AF5E-46B9-A3F3-D20E8A6B7F4A}" srcOrd="1" destOrd="0" presId="urn:microsoft.com/office/officeart/2005/8/layout/orgChart1"/>
    <dgm:cxn modelId="{5F579298-EB96-49AF-B8C8-33518A93C573}" type="presOf" srcId="{9B701198-3A00-4A29-AAF1-2B45C7F27643}" destId="{1AF8E0E0-177A-4DF1-A796-BDF1FFE3BAB3}" srcOrd="1" destOrd="0" presId="urn:microsoft.com/office/officeart/2005/8/layout/orgChart1"/>
    <dgm:cxn modelId="{BA2475EA-7396-42AA-828F-123E7665C18F}" srcId="{8DC53FC5-6207-4317-B911-CC3A2D89B415}" destId="{DC86D260-3F91-47D8-A5FB-A13C7B131BC5}" srcOrd="5" destOrd="0" parTransId="{7C498629-0589-4052-A980-CF709145789E}" sibTransId="{2186AA9E-5704-49CE-BE54-54905DE8CD02}"/>
    <dgm:cxn modelId="{497682B6-4BD2-4D4D-BEA2-ABEB0BE9B370}" type="presOf" srcId="{1CB3AEC0-C006-48F2-9772-CD398C0D344A}" destId="{449560EE-D780-4363-A91D-DEAB989F87BE}" srcOrd="0" destOrd="0" presId="urn:microsoft.com/office/officeart/2005/8/layout/orgChart1"/>
    <dgm:cxn modelId="{471CDAC8-4516-4DFC-BBC3-7DF83C692B8D}" srcId="{8DC53FC5-6207-4317-B911-CC3A2D89B415}" destId="{24BF7B45-AE89-4EF2-9AD9-136E5F3EAED7}" srcOrd="3" destOrd="0" parTransId="{975926AF-3524-4898-8319-716D7DE40D10}" sibTransId="{25016DAD-28B6-473B-8921-2EA180419B76}"/>
    <dgm:cxn modelId="{B529B198-5170-441A-8ACA-F45F07DB88D1}" type="presOf" srcId="{021D61DD-B75C-471F-BE54-DE533C2FF311}" destId="{BE5BFF51-1AFB-45C7-ACCB-A4D1B23FF15F}" srcOrd="0" destOrd="0" presId="urn:microsoft.com/office/officeart/2005/8/layout/orgChart1"/>
    <dgm:cxn modelId="{DF82B73B-3BF1-44E1-B884-193E2669CBFB}" type="presOf" srcId="{975926AF-3524-4898-8319-716D7DE40D10}" destId="{5C266855-6C42-42A4-92A3-F29B73CE5230}" srcOrd="0" destOrd="0" presId="urn:microsoft.com/office/officeart/2005/8/layout/orgChart1"/>
    <dgm:cxn modelId="{BA89CC0D-818D-4124-AFCA-97F5AFA84A61}" type="presOf" srcId="{DC86D260-3F91-47D8-A5FB-A13C7B131BC5}" destId="{0DE71595-AA76-4BE2-9B43-66C9C0CFBCDD}" srcOrd="1" destOrd="0" presId="urn:microsoft.com/office/officeart/2005/8/layout/orgChart1"/>
    <dgm:cxn modelId="{A4D51D68-6E22-4817-A433-A150A93F317F}" type="presOf" srcId="{49F9DC51-3189-4886-8E23-FFBA6EA9594C}" destId="{3AF1E14B-B730-43F7-9113-44A461728D2E}" srcOrd="1" destOrd="0" presId="urn:microsoft.com/office/officeart/2005/8/layout/orgChart1"/>
    <dgm:cxn modelId="{D56BE631-1298-41DD-9FDB-7CC8C9CDB2EC}" type="presOf" srcId="{021D61DD-B75C-471F-BE54-DE533C2FF311}" destId="{2AC45D12-38FD-4DE4-854E-5E8F707BF0B3}" srcOrd="1" destOrd="0" presId="urn:microsoft.com/office/officeart/2005/8/layout/orgChart1"/>
    <dgm:cxn modelId="{48075B40-8780-4ECC-9F74-8FE24D716638}" type="presOf" srcId="{16D2B0EE-B785-496E-A9AF-FC1ED973AC56}" destId="{686D77BD-1BEE-44A7-A79D-BEAAEE9BE8E1}" srcOrd="0" destOrd="0" presId="urn:microsoft.com/office/officeart/2005/8/layout/orgChart1"/>
    <dgm:cxn modelId="{278372CB-A58D-432E-9113-8268B5825557}" type="presOf" srcId="{53627711-2017-44E5-AF2D-47A82D93C731}" destId="{D6085AA1-A85E-4E89-BEA9-571C16FA2848}" srcOrd="0" destOrd="0" presId="urn:microsoft.com/office/officeart/2005/8/layout/orgChart1"/>
    <dgm:cxn modelId="{8728C3C6-9806-4697-86AC-E4FF666479CD}" type="presOf" srcId="{DC86D260-3F91-47D8-A5FB-A13C7B131BC5}" destId="{63952580-459D-4FAB-8BB3-4DD165FD62E4}" srcOrd="0" destOrd="0" presId="urn:microsoft.com/office/officeart/2005/8/layout/orgChart1"/>
    <dgm:cxn modelId="{CB47B73A-488B-4F57-B4DF-BB024448F642}" type="presOf" srcId="{0C3BE50C-2C53-463B-89D7-214C8CCE15BB}" destId="{8FCC43E9-34F6-4749-9449-CD697C0FD09A}" srcOrd="0" destOrd="0" presId="urn:microsoft.com/office/officeart/2005/8/layout/orgChart1"/>
    <dgm:cxn modelId="{B2E21941-9F1B-4F53-8CAD-858C170528B6}" type="presOf" srcId="{7C498629-0589-4052-A980-CF709145789E}" destId="{421FFB11-966F-477A-AE4B-47A7FDC34A80}" srcOrd="0" destOrd="0" presId="urn:microsoft.com/office/officeart/2005/8/layout/orgChart1"/>
    <dgm:cxn modelId="{FDCD0D49-17B2-4314-B0B6-ABA9036E81F8}" type="presOf" srcId="{8DC53FC5-6207-4317-B911-CC3A2D89B415}" destId="{57F03DF1-A5DB-4D3A-8295-C024FB800017}" srcOrd="0" destOrd="0" presId="urn:microsoft.com/office/officeart/2005/8/layout/orgChart1"/>
    <dgm:cxn modelId="{D26BB142-B39D-4BAF-9423-9C8EA2A0C5E7}" type="presOf" srcId="{24BF7B45-AE89-4EF2-9AD9-136E5F3EAED7}" destId="{28FC72B6-FBDB-46BD-BF6C-523A34567874}" srcOrd="1" destOrd="0" presId="urn:microsoft.com/office/officeart/2005/8/layout/orgChart1"/>
    <dgm:cxn modelId="{EB8009E2-FC70-4A26-A617-1ED0AB38EBBC}" srcId="{53627711-2017-44E5-AF2D-47A82D93C731}" destId="{021D61DD-B75C-471F-BE54-DE533C2FF311}" srcOrd="0" destOrd="0" parTransId="{AD082C8A-63DA-4318-893F-56999B8C9ACC}" sibTransId="{866D61AA-55A6-4715-8FBA-7A2B5AB6EB6E}"/>
    <dgm:cxn modelId="{B22DCC26-7127-47F3-89E7-9F3FB8EF1A85}" srcId="{8DC53FC5-6207-4317-B911-CC3A2D89B415}" destId="{1CB3AEC0-C006-48F2-9772-CD398C0D344A}" srcOrd="1" destOrd="0" parTransId="{E3BE36A1-8A2E-4F94-881E-5C31C94C617A}" sibTransId="{E04CD343-B23A-4866-9394-23AD29EE616C}"/>
    <dgm:cxn modelId="{B0C57F39-6D06-49B6-BD51-2DF1200B6B08}" type="presOf" srcId="{8DC53FC5-6207-4317-B911-CC3A2D89B415}" destId="{325B42CB-51D8-4B72-96A7-01A31EA868AE}" srcOrd="1" destOrd="0" presId="urn:microsoft.com/office/officeart/2005/8/layout/orgChart1"/>
    <dgm:cxn modelId="{0F2B0AA4-2E0E-4D3A-8C1C-0B9350465F16}" srcId="{8DC53FC5-6207-4317-B911-CC3A2D89B415}" destId="{49F9DC51-3189-4886-8E23-FFBA6EA9594C}" srcOrd="0" destOrd="0" parTransId="{D931F0E6-FF07-4CAD-8C30-8EF50F157387}" sibTransId="{6A5F1387-0743-4FC9-A579-2FDE67F4DF0C}"/>
    <dgm:cxn modelId="{074E411B-32F8-4968-B51C-5793118DDB16}" srcId="{021D61DD-B75C-471F-BE54-DE533C2FF311}" destId="{8DC53FC5-6207-4317-B911-CC3A2D89B415}" srcOrd="0" destOrd="0" parTransId="{010F75D9-7B92-4DC7-9542-CFCEFDFA4794}" sibTransId="{0AA25108-E76A-4C92-B75D-46C7C901C4F0}"/>
    <dgm:cxn modelId="{CAAC5115-9317-42EC-91BB-68F866E9B5F0}" type="presOf" srcId="{9B701198-3A00-4A29-AAF1-2B45C7F27643}" destId="{1A2769C6-E812-49A1-9751-B78C825009EB}" srcOrd="0" destOrd="0" presId="urn:microsoft.com/office/officeart/2005/8/layout/orgChart1"/>
    <dgm:cxn modelId="{BFAAA18A-3B4E-4A2A-A705-BEC0E1E0B367}" type="presOf" srcId="{24BF7B45-AE89-4EF2-9AD9-136E5F3EAED7}" destId="{9651FA20-28EC-49CE-A5A5-0EBA3CB643C4}" srcOrd="0" destOrd="0" presId="urn:microsoft.com/office/officeart/2005/8/layout/orgChart1"/>
    <dgm:cxn modelId="{AC4C5E0F-0298-4AC3-A904-292F31EDB43B}" type="presOf" srcId="{49F9DC51-3189-4886-8E23-FFBA6EA9594C}" destId="{5E0D611D-2683-4A9C-BF5B-9C6390A7E626}" srcOrd="0" destOrd="0" presId="urn:microsoft.com/office/officeart/2005/8/layout/orgChart1"/>
    <dgm:cxn modelId="{C9977E84-7C97-496B-AA70-2CB1F3587E52}" type="presOf" srcId="{D931F0E6-FF07-4CAD-8C30-8EF50F157387}" destId="{B5E9B265-714D-4D82-A66B-44BA95C51F24}" srcOrd="0" destOrd="0" presId="urn:microsoft.com/office/officeart/2005/8/layout/orgChart1"/>
    <dgm:cxn modelId="{FBCA45F4-579E-44D4-B407-82627CD3D0C7}" type="presOf" srcId="{C58CFD7F-F405-4081-A6A9-33310B1002C4}" destId="{820FFD97-5DE8-474F-AA6B-B8DA26271CEF}" srcOrd="0" destOrd="0" presId="urn:microsoft.com/office/officeart/2005/8/layout/orgChart1"/>
    <dgm:cxn modelId="{DB124C0E-80DD-42F8-98FC-BA93579389EE}" type="presOf" srcId="{1CB3AEC0-C006-48F2-9772-CD398C0D344A}" destId="{FAC3D0B4-35EE-483C-B1B4-622936926FFA}" srcOrd="1" destOrd="0" presId="urn:microsoft.com/office/officeart/2005/8/layout/orgChart1"/>
    <dgm:cxn modelId="{83AA7458-E5F1-45F0-BCE5-9DDAFB05E5EB}" type="presOf" srcId="{E3BE36A1-8A2E-4F94-881E-5C31C94C617A}" destId="{26094308-489A-4A58-8177-45AD88CA4082}" srcOrd="0" destOrd="0" presId="urn:microsoft.com/office/officeart/2005/8/layout/orgChart1"/>
    <dgm:cxn modelId="{068155FE-0043-413D-A174-D66F50569250}" type="presOf" srcId="{010F75D9-7B92-4DC7-9542-CFCEFDFA4794}" destId="{E7CBB3AF-6184-4B58-9334-551E2A20AE8F}" srcOrd="0" destOrd="0" presId="urn:microsoft.com/office/officeart/2005/8/layout/orgChart1"/>
    <dgm:cxn modelId="{551E08F6-A2F4-4D0C-8E62-BD318F9F8AC1}" srcId="{8DC53FC5-6207-4317-B911-CC3A2D89B415}" destId="{9B701198-3A00-4A29-AAF1-2B45C7F27643}" srcOrd="2" destOrd="0" parTransId="{16D2B0EE-B785-496E-A9AF-FC1ED973AC56}" sibTransId="{5347166A-B7D5-4B8B-89F4-CB4278756865}"/>
    <dgm:cxn modelId="{A8E73417-EC52-4150-A91D-25CD6436DD08}" srcId="{8DC53FC5-6207-4317-B911-CC3A2D89B415}" destId="{0C3BE50C-2C53-463B-89D7-214C8CCE15BB}" srcOrd="4" destOrd="0" parTransId="{C58CFD7F-F405-4081-A6A9-33310B1002C4}" sibTransId="{6E9374F8-D585-4A40-989B-9B23D1B63598}"/>
    <dgm:cxn modelId="{F42D356B-861E-4BE4-8267-0291DADBA230}" type="presParOf" srcId="{D6085AA1-A85E-4E89-BEA9-571C16FA2848}" destId="{6FDBE7C1-B986-4BC8-93DC-788E8DF27655}" srcOrd="0" destOrd="0" presId="urn:microsoft.com/office/officeart/2005/8/layout/orgChart1"/>
    <dgm:cxn modelId="{17899EA8-2A3B-4F39-B4A6-8D0899290EE7}" type="presParOf" srcId="{6FDBE7C1-B986-4BC8-93DC-788E8DF27655}" destId="{3CA5D159-CD10-4988-AECD-3DDE06709C95}" srcOrd="0" destOrd="0" presId="urn:microsoft.com/office/officeart/2005/8/layout/orgChart1"/>
    <dgm:cxn modelId="{B20868BB-C3E1-4BFC-A6F7-0072667624B2}" type="presParOf" srcId="{3CA5D159-CD10-4988-AECD-3DDE06709C95}" destId="{BE5BFF51-1AFB-45C7-ACCB-A4D1B23FF15F}" srcOrd="0" destOrd="0" presId="urn:microsoft.com/office/officeart/2005/8/layout/orgChart1"/>
    <dgm:cxn modelId="{C9C5BBA4-B514-46BC-BAEB-6031289AC7B4}" type="presParOf" srcId="{3CA5D159-CD10-4988-AECD-3DDE06709C95}" destId="{2AC45D12-38FD-4DE4-854E-5E8F707BF0B3}" srcOrd="1" destOrd="0" presId="urn:microsoft.com/office/officeart/2005/8/layout/orgChart1"/>
    <dgm:cxn modelId="{B42BD647-695A-4CA1-BC29-93520D3880E6}" type="presParOf" srcId="{6FDBE7C1-B986-4BC8-93DC-788E8DF27655}" destId="{FEB39C63-FBFA-4C99-B967-15089D9CC092}" srcOrd="1" destOrd="0" presId="urn:microsoft.com/office/officeart/2005/8/layout/orgChart1"/>
    <dgm:cxn modelId="{7FA85931-57B0-4556-9076-A1DC42229A5C}" type="presParOf" srcId="{FEB39C63-FBFA-4C99-B967-15089D9CC092}" destId="{E7CBB3AF-6184-4B58-9334-551E2A20AE8F}" srcOrd="0" destOrd="0" presId="urn:microsoft.com/office/officeart/2005/8/layout/orgChart1"/>
    <dgm:cxn modelId="{F68C7AC5-65B7-43E5-9257-230B207F3E98}" type="presParOf" srcId="{FEB39C63-FBFA-4C99-B967-15089D9CC092}" destId="{A4E0650E-2A21-4522-A23C-2AD5293B5F19}" srcOrd="1" destOrd="0" presId="urn:microsoft.com/office/officeart/2005/8/layout/orgChart1"/>
    <dgm:cxn modelId="{F4CCCFC6-9DD2-4FD5-9585-EF1E2B8F14BC}" type="presParOf" srcId="{A4E0650E-2A21-4522-A23C-2AD5293B5F19}" destId="{3297A518-1E12-4BE9-932B-10B78413AF25}" srcOrd="0" destOrd="0" presId="urn:microsoft.com/office/officeart/2005/8/layout/orgChart1"/>
    <dgm:cxn modelId="{A8C9C40D-9BDF-44A9-A0B8-60DE48A7FED3}" type="presParOf" srcId="{3297A518-1E12-4BE9-932B-10B78413AF25}" destId="{57F03DF1-A5DB-4D3A-8295-C024FB800017}" srcOrd="0" destOrd="0" presId="urn:microsoft.com/office/officeart/2005/8/layout/orgChart1"/>
    <dgm:cxn modelId="{D93AD61A-89DA-4891-8DDC-93795754536A}" type="presParOf" srcId="{3297A518-1E12-4BE9-932B-10B78413AF25}" destId="{325B42CB-51D8-4B72-96A7-01A31EA868AE}" srcOrd="1" destOrd="0" presId="urn:microsoft.com/office/officeart/2005/8/layout/orgChart1"/>
    <dgm:cxn modelId="{71CCB99D-B194-4886-9CDB-E858658E54E8}" type="presParOf" srcId="{A4E0650E-2A21-4522-A23C-2AD5293B5F19}" destId="{9512A718-65D7-4A80-81F1-6E0A178C167B}" srcOrd="1" destOrd="0" presId="urn:microsoft.com/office/officeart/2005/8/layout/orgChart1"/>
    <dgm:cxn modelId="{A29DEC4B-AA48-4852-9D06-224E930B8CE5}" type="presParOf" srcId="{9512A718-65D7-4A80-81F1-6E0A178C167B}" destId="{26094308-489A-4A58-8177-45AD88CA4082}" srcOrd="0" destOrd="0" presId="urn:microsoft.com/office/officeart/2005/8/layout/orgChart1"/>
    <dgm:cxn modelId="{5953D872-DEC0-4D48-9F01-959FCF763E37}" type="presParOf" srcId="{9512A718-65D7-4A80-81F1-6E0A178C167B}" destId="{532FFBA0-1FF7-4B39-B18F-954E2FFAAAE7}" srcOrd="1" destOrd="0" presId="urn:microsoft.com/office/officeart/2005/8/layout/orgChart1"/>
    <dgm:cxn modelId="{850192AF-2F43-41DD-B37C-4847423270B8}" type="presParOf" srcId="{532FFBA0-1FF7-4B39-B18F-954E2FFAAAE7}" destId="{65233332-32C7-4849-B37E-B5FE1A2DB11E}" srcOrd="0" destOrd="0" presId="urn:microsoft.com/office/officeart/2005/8/layout/orgChart1"/>
    <dgm:cxn modelId="{061E0156-C3B9-4CA7-848D-BC0F680308C2}" type="presParOf" srcId="{65233332-32C7-4849-B37E-B5FE1A2DB11E}" destId="{449560EE-D780-4363-A91D-DEAB989F87BE}" srcOrd="0" destOrd="0" presId="urn:microsoft.com/office/officeart/2005/8/layout/orgChart1"/>
    <dgm:cxn modelId="{0224DBDC-7381-4BAF-B770-B37053600C92}" type="presParOf" srcId="{65233332-32C7-4849-B37E-B5FE1A2DB11E}" destId="{FAC3D0B4-35EE-483C-B1B4-622936926FFA}" srcOrd="1" destOrd="0" presId="urn:microsoft.com/office/officeart/2005/8/layout/orgChart1"/>
    <dgm:cxn modelId="{A46218EB-D1C3-4519-A4AB-2FA0C2CBAB91}" type="presParOf" srcId="{532FFBA0-1FF7-4B39-B18F-954E2FFAAAE7}" destId="{E9472404-3FE4-452E-8EA5-511557161AFA}" srcOrd="1" destOrd="0" presId="urn:microsoft.com/office/officeart/2005/8/layout/orgChart1"/>
    <dgm:cxn modelId="{FCE7F3AA-66DF-47C2-A0C9-CA76ED97E351}" type="presParOf" srcId="{532FFBA0-1FF7-4B39-B18F-954E2FFAAAE7}" destId="{F5C012F9-EE22-4AEB-8AFE-991606F4E931}" srcOrd="2" destOrd="0" presId="urn:microsoft.com/office/officeart/2005/8/layout/orgChart1"/>
    <dgm:cxn modelId="{42D64E30-CCAF-4BF4-8951-180BA69D2F9A}" type="presParOf" srcId="{9512A718-65D7-4A80-81F1-6E0A178C167B}" destId="{686D77BD-1BEE-44A7-A79D-BEAAEE9BE8E1}" srcOrd="2" destOrd="0" presId="urn:microsoft.com/office/officeart/2005/8/layout/orgChart1"/>
    <dgm:cxn modelId="{FAADE6D1-4BB8-4231-BA12-88E42C5FAC9B}" type="presParOf" srcId="{9512A718-65D7-4A80-81F1-6E0A178C167B}" destId="{1A3CC243-575B-4303-957B-BF1A3AA4FBC0}" srcOrd="3" destOrd="0" presId="urn:microsoft.com/office/officeart/2005/8/layout/orgChart1"/>
    <dgm:cxn modelId="{FAF757BE-6103-41DF-A1DB-CA8B7DC4C061}" type="presParOf" srcId="{1A3CC243-575B-4303-957B-BF1A3AA4FBC0}" destId="{2B1F92E0-3A38-4E8E-9B31-954033F93F85}" srcOrd="0" destOrd="0" presId="urn:microsoft.com/office/officeart/2005/8/layout/orgChart1"/>
    <dgm:cxn modelId="{C7D30D52-ECBF-43C5-9791-C2978D5B2ED6}" type="presParOf" srcId="{2B1F92E0-3A38-4E8E-9B31-954033F93F85}" destId="{1A2769C6-E812-49A1-9751-B78C825009EB}" srcOrd="0" destOrd="0" presId="urn:microsoft.com/office/officeart/2005/8/layout/orgChart1"/>
    <dgm:cxn modelId="{1521C6B1-6ACA-4324-AA40-00222953B4D1}" type="presParOf" srcId="{2B1F92E0-3A38-4E8E-9B31-954033F93F85}" destId="{1AF8E0E0-177A-4DF1-A796-BDF1FFE3BAB3}" srcOrd="1" destOrd="0" presId="urn:microsoft.com/office/officeart/2005/8/layout/orgChart1"/>
    <dgm:cxn modelId="{8014100B-A5A9-42B3-8E49-1689593D9D0F}" type="presParOf" srcId="{1A3CC243-575B-4303-957B-BF1A3AA4FBC0}" destId="{38468AE6-7D98-432E-8F0E-C1B4F92995F1}" srcOrd="1" destOrd="0" presId="urn:microsoft.com/office/officeart/2005/8/layout/orgChart1"/>
    <dgm:cxn modelId="{89C950BE-05E6-447A-86CA-785FBE349A98}" type="presParOf" srcId="{1A3CC243-575B-4303-957B-BF1A3AA4FBC0}" destId="{9595E703-6A7F-4C84-9C20-741A6924B695}" srcOrd="2" destOrd="0" presId="urn:microsoft.com/office/officeart/2005/8/layout/orgChart1"/>
    <dgm:cxn modelId="{CB28F5B1-5CEE-4CA4-B3C5-8EC2525E6268}" type="presParOf" srcId="{9512A718-65D7-4A80-81F1-6E0A178C167B}" destId="{5C266855-6C42-42A4-92A3-F29B73CE5230}" srcOrd="4" destOrd="0" presId="urn:microsoft.com/office/officeart/2005/8/layout/orgChart1"/>
    <dgm:cxn modelId="{960FED02-B6DA-417D-801B-503F0B203804}" type="presParOf" srcId="{9512A718-65D7-4A80-81F1-6E0A178C167B}" destId="{90F17F60-D9E0-4734-B469-6D1479A80801}" srcOrd="5" destOrd="0" presId="urn:microsoft.com/office/officeart/2005/8/layout/orgChart1"/>
    <dgm:cxn modelId="{118709FE-F0B9-4E41-884B-70DCD75BC185}" type="presParOf" srcId="{90F17F60-D9E0-4734-B469-6D1479A80801}" destId="{DA60147C-A329-4194-A42B-C344EDCC2677}" srcOrd="0" destOrd="0" presId="urn:microsoft.com/office/officeart/2005/8/layout/orgChart1"/>
    <dgm:cxn modelId="{3BDC3FD2-73F5-434C-BD8C-60ADCB345582}" type="presParOf" srcId="{DA60147C-A329-4194-A42B-C344EDCC2677}" destId="{9651FA20-28EC-49CE-A5A5-0EBA3CB643C4}" srcOrd="0" destOrd="0" presId="urn:microsoft.com/office/officeart/2005/8/layout/orgChart1"/>
    <dgm:cxn modelId="{DF09A560-1F6A-48C0-912E-C92B0FB64ED2}" type="presParOf" srcId="{DA60147C-A329-4194-A42B-C344EDCC2677}" destId="{28FC72B6-FBDB-46BD-BF6C-523A34567874}" srcOrd="1" destOrd="0" presId="urn:microsoft.com/office/officeart/2005/8/layout/orgChart1"/>
    <dgm:cxn modelId="{23A4708D-0133-4C08-AFF7-7D9333EF783A}" type="presParOf" srcId="{90F17F60-D9E0-4734-B469-6D1479A80801}" destId="{8FE804F0-4F57-4966-B0F3-6AE1060D7025}" srcOrd="1" destOrd="0" presId="urn:microsoft.com/office/officeart/2005/8/layout/orgChart1"/>
    <dgm:cxn modelId="{EF6A8A0A-1DCB-4FCA-A3C9-AB8CA39C4186}" type="presParOf" srcId="{90F17F60-D9E0-4734-B469-6D1479A80801}" destId="{8DAA15DD-6D03-4156-84EB-5FB086D95CB5}" srcOrd="2" destOrd="0" presId="urn:microsoft.com/office/officeart/2005/8/layout/orgChart1"/>
    <dgm:cxn modelId="{74654114-08CC-48D3-BE88-A091519E9B4A}" type="presParOf" srcId="{9512A718-65D7-4A80-81F1-6E0A178C167B}" destId="{820FFD97-5DE8-474F-AA6B-B8DA26271CEF}" srcOrd="6" destOrd="0" presId="urn:microsoft.com/office/officeart/2005/8/layout/orgChart1"/>
    <dgm:cxn modelId="{27E9E8E5-0C07-4A70-8CEB-7693123FC714}" type="presParOf" srcId="{9512A718-65D7-4A80-81F1-6E0A178C167B}" destId="{77E00BD4-A7CE-46A1-842F-08C1E86967EB}" srcOrd="7" destOrd="0" presId="urn:microsoft.com/office/officeart/2005/8/layout/orgChart1"/>
    <dgm:cxn modelId="{C534649A-1D8A-4AD6-BF09-5E43CF2E543A}" type="presParOf" srcId="{77E00BD4-A7CE-46A1-842F-08C1E86967EB}" destId="{F62E3909-A258-487A-9556-5651B87C7848}" srcOrd="0" destOrd="0" presId="urn:microsoft.com/office/officeart/2005/8/layout/orgChart1"/>
    <dgm:cxn modelId="{C3571C20-0E67-43B7-A6BA-66DC98944D2A}" type="presParOf" srcId="{F62E3909-A258-487A-9556-5651B87C7848}" destId="{8FCC43E9-34F6-4749-9449-CD697C0FD09A}" srcOrd="0" destOrd="0" presId="urn:microsoft.com/office/officeart/2005/8/layout/orgChart1"/>
    <dgm:cxn modelId="{35794FC5-D940-4EF2-95CA-55740F2C8DA7}" type="presParOf" srcId="{F62E3909-A258-487A-9556-5651B87C7848}" destId="{36987742-AF5E-46B9-A3F3-D20E8A6B7F4A}" srcOrd="1" destOrd="0" presId="urn:microsoft.com/office/officeart/2005/8/layout/orgChart1"/>
    <dgm:cxn modelId="{B2B558B6-8526-4C0E-89E0-74F712EFCF53}" type="presParOf" srcId="{77E00BD4-A7CE-46A1-842F-08C1E86967EB}" destId="{07C4BEFE-3A7F-48D3-8A44-FF1B57B757AE}" srcOrd="1" destOrd="0" presId="urn:microsoft.com/office/officeart/2005/8/layout/orgChart1"/>
    <dgm:cxn modelId="{410BD300-CB53-45FB-80F5-D2A5C54AB3FD}" type="presParOf" srcId="{77E00BD4-A7CE-46A1-842F-08C1E86967EB}" destId="{51AA63D7-7DBB-46AE-9E42-CAFC6881B417}" srcOrd="2" destOrd="0" presId="urn:microsoft.com/office/officeart/2005/8/layout/orgChart1"/>
    <dgm:cxn modelId="{8402C28F-EEFB-44D1-9B62-4E436906F9AF}" type="presParOf" srcId="{9512A718-65D7-4A80-81F1-6E0A178C167B}" destId="{421FFB11-966F-477A-AE4B-47A7FDC34A80}" srcOrd="8" destOrd="0" presId="urn:microsoft.com/office/officeart/2005/8/layout/orgChart1"/>
    <dgm:cxn modelId="{088A5EA2-884C-40C8-AB77-942A4AA698C6}" type="presParOf" srcId="{9512A718-65D7-4A80-81F1-6E0A178C167B}" destId="{93C7D03F-55BC-42B8-B65C-37C42671238E}" srcOrd="9" destOrd="0" presId="urn:microsoft.com/office/officeart/2005/8/layout/orgChart1"/>
    <dgm:cxn modelId="{737A7AEC-1F3F-4278-B820-C1D554D0E022}" type="presParOf" srcId="{93C7D03F-55BC-42B8-B65C-37C42671238E}" destId="{F09F5FB4-45DF-456A-9774-D50FC22FB842}" srcOrd="0" destOrd="0" presId="urn:microsoft.com/office/officeart/2005/8/layout/orgChart1"/>
    <dgm:cxn modelId="{77B085A6-3CC6-4C28-A079-C8625E57DA00}" type="presParOf" srcId="{F09F5FB4-45DF-456A-9774-D50FC22FB842}" destId="{63952580-459D-4FAB-8BB3-4DD165FD62E4}" srcOrd="0" destOrd="0" presId="urn:microsoft.com/office/officeart/2005/8/layout/orgChart1"/>
    <dgm:cxn modelId="{0DB9BC03-CFEC-45E8-B30F-C5B9C386CE10}" type="presParOf" srcId="{F09F5FB4-45DF-456A-9774-D50FC22FB842}" destId="{0DE71595-AA76-4BE2-9B43-66C9C0CFBCDD}" srcOrd="1" destOrd="0" presId="urn:microsoft.com/office/officeart/2005/8/layout/orgChart1"/>
    <dgm:cxn modelId="{DBE746C1-15A4-4222-AB9A-DE94897CAFDA}" type="presParOf" srcId="{93C7D03F-55BC-42B8-B65C-37C42671238E}" destId="{8B936F3D-2849-4238-9594-5B6AB8197F94}" srcOrd="1" destOrd="0" presId="urn:microsoft.com/office/officeart/2005/8/layout/orgChart1"/>
    <dgm:cxn modelId="{502031B2-8155-4C88-B655-E6F6E4AFEB24}" type="presParOf" srcId="{93C7D03F-55BC-42B8-B65C-37C42671238E}" destId="{629F2593-2782-4DE9-921C-E3B935626470}" srcOrd="2" destOrd="0" presId="urn:microsoft.com/office/officeart/2005/8/layout/orgChart1"/>
    <dgm:cxn modelId="{FD0066C6-9F74-45D9-B61A-E298648795F9}" type="presParOf" srcId="{A4E0650E-2A21-4522-A23C-2AD5293B5F19}" destId="{9B86AFE4-1007-45DA-A6E7-F1E14238673B}" srcOrd="2" destOrd="0" presId="urn:microsoft.com/office/officeart/2005/8/layout/orgChart1"/>
    <dgm:cxn modelId="{CE3803AD-1C77-4529-9311-A549F0058827}" type="presParOf" srcId="{9B86AFE4-1007-45DA-A6E7-F1E14238673B}" destId="{B5E9B265-714D-4D82-A66B-44BA95C51F24}" srcOrd="0" destOrd="0" presId="urn:microsoft.com/office/officeart/2005/8/layout/orgChart1"/>
    <dgm:cxn modelId="{A1FBA566-E61D-473D-967E-79ABB783064D}" type="presParOf" srcId="{9B86AFE4-1007-45DA-A6E7-F1E14238673B}" destId="{775DB0A9-8C0B-46D9-8818-F4D6E2D98230}" srcOrd="1" destOrd="0" presId="urn:microsoft.com/office/officeart/2005/8/layout/orgChart1"/>
    <dgm:cxn modelId="{07360553-B2EF-42B6-B88B-FED5BDD83BE1}" type="presParOf" srcId="{775DB0A9-8C0B-46D9-8818-F4D6E2D98230}" destId="{EECCB175-248C-4632-8FB5-4DF035739524}" srcOrd="0" destOrd="0" presId="urn:microsoft.com/office/officeart/2005/8/layout/orgChart1"/>
    <dgm:cxn modelId="{A14B2591-CF0A-422D-9531-C8E02550F283}" type="presParOf" srcId="{EECCB175-248C-4632-8FB5-4DF035739524}" destId="{5E0D611D-2683-4A9C-BF5B-9C6390A7E626}" srcOrd="0" destOrd="0" presId="urn:microsoft.com/office/officeart/2005/8/layout/orgChart1"/>
    <dgm:cxn modelId="{0879949B-A337-4ADD-A249-1E7C64820782}" type="presParOf" srcId="{EECCB175-248C-4632-8FB5-4DF035739524}" destId="{3AF1E14B-B730-43F7-9113-44A461728D2E}" srcOrd="1" destOrd="0" presId="urn:microsoft.com/office/officeart/2005/8/layout/orgChart1"/>
    <dgm:cxn modelId="{EF6A9FD1-947F-48A2-B466-D0A82EEAEE30}" type="presParOf" srcId="{775DB0A9-8C0B-46D9-8818-F4D6E2D98230}" destId="{29B82761-81B5-4B05-B8F7-0522B1CD893A}" srcOrd="1" destOrd="0" presId="urn:microsoft.com/office/officeart/2005/8/layout/orgChart1"/>
    <dgm:cxn modelId="{74799F52-1EB3-400A-A213-4ED36B09B2B1}" type="presParOf" srcId="{775DB0A9-8C0B-46D9-8818-F4D6E2D98230}" destId="{7A4ABE49-C566-4B5B-A82B-7514934EDF25}" srcOrd="2" destOrd="0" presId="urn:microsoft.com/office/officeart/2005/8/layout/orgChart1"/>
    <dgm:cxn modelId="{1896A1B7-1157-402F-BCE3-7906372E3A15}" type="presParOf" srcId="{6FDBE7C1-B986-4BC8-93DC-788E8DF27655}" destId="{B164A568-B44B-4903-A4D8-A003A95A113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9F2C9BD-322C-4203-B541-EDBB191C374A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en-US"/>
        </a:p>
      </dgm:t>
    </dgm:pt>
    <dgm:pt modelId="{9071730E-ECD1-4862-BC01-045B0D8365B2}">
      <dgm:prSet phldrT="[Text]" custT="1"/>
      <dgm:spPr/>
      <dgm:t>
        <a:bodyPr/>
        <a:lstStyle/>
        <a:p>
          <a:r>
            <a:rPr lang="fa-IR" sz="3200" dirty="0"/>
            <a:t>ارزیابی اورودینامیک</a:t>
          </a:r>
          <a:endParaRPr lang="en-US" sz="3200" dirty="0"/>
        </a:p>
      </dgm:t>
    </dgm:pt>
    <dgm:pt modelId="{400940AD-528E-409A-948A-A2073E1F6392}" type="parTrans" cxnId="{6EC3394C-FD5F-486F-97C3-A25404C80AD3}">
      <dgm:prSet/>
      <dgm:spPr/>
      <dgm:t>
        <a:bodyPr/>
        <a:lstStyle/>
        <a:p>
          <a:endParaRPr lang="en-US"/>
        </a:p>
      </dgm:t>
    </dgm:pt>
    <dgm:pt modelId="{391F412A-DF8E-43E7-B893-91E824233DEB}" type="sibTrans" cxnId="{6EC3394C-FD5F-486F-97C3-A25404C80AD3}">
      <dgm:prSet/>
      <dgm:spPr/>
      <dgm:t>
        <a:bodyPr/>
        <a:lstStyle/>
        <a:p>
          <a:endParaRPr lang="en-US"/>
        </a:p>
      </dgm:t>
    </dgm:pt>
    <dgm:pt modelId="{FAB7E01E-C83D-4F4F-B22A-B748D33D536F}">
      <dgm:prSet phldrT="[Text]" custT="1"/>
      <dgm:spPr/>
      <dgm:t>
        <a:bodyPr/>
        <a:lstStyle/>
        <a:p>
          <a:r>
            <a:rPr lang="fa-IR" sz="2000" dirty="0"/>
            <a:t>اندیکاسیون انجام</a:t>
          </a:r>
          <a:endParaRPr lang="en-US" sz="2000" dirty="0"/>
        </a:p>
      </dgm:t>
    </dgm:pt>
    <dgm:pt modelId="{C30AD82C-41FA-4F6D-8696-9793EE14CE06}" type="parTrans" cxnId="{2E85CCA9-8B03-4707-9D36-485E142A5D41}">
      <dgm:prSet/>
      <dgm:spPr/>
      <dgm:t>
        <a:bodyPr/>
        <a:lstStyle/>
        <a:p>
          <a:endParaRPr lang="en-US"/>
        </a:p>
      </dgm:t>
    </dgm:pt>
    <dgm:pt modelId="{5ED1F359-7E5C-4022-82FB-CFC19EBF79F2}" type="sibTrans" cxnId="{2E85CCA9-8B03-4707-9D36-485E142A5D41}">
      <dgm:prSet/>
      <dgm:spPr/>
      <dgm:t>
        <a:bodyPr/>
        <a:lstStyle/>
        <a:p>
          <a:endParaRPr lang="en-US"/>
        </a:p>
      </dgm:t>
    </dgm:pt>
    <dgm:pt modelId="{EAD773FC-DB6F-4574-B212-22ADE7855A12}">
      <dgm:prSet phldrT="[Text]" custT="1"/>
      <dgm:spPr/>
      <dgm:t>
        <a:bodyPr/>
        <a:lstStyle/>
        <a:p>
          <a:r>
            <a:rPr lang="fa-IR" sz="1400" dirty="0"/>
            <a:t>تست سرفه منفی علیرغم شرح حال+ بی اختیاری استرس حتی در حالت ایستاده</a:t>
          </a:r>
          <a:endParaRPr lang="en-US" sz="1400" dirty="0"/>
        </a:p>
      </dgm:t>
    </dgm:pt>
    <dgm:pt modelId="{E8D23A8A-FBF6-4F0E-8263-330B19218146}" type="parTrans" cxnId="{779B453F-D734-4E4C-8712-53A8401937FA}">
      <dgm:prSet/>
      <dgm:spPr/>
      <dgm:t>
        <a:bodyPr/>
        <a:lstStyle/>
        <a:p>
          <a:endParaRPr lang="en-US"/>
        </a:p>
      </dgm:t>
    </dgm:pt>
    <dgm:pt modelId="{2F2AEA44-9111-4BBB-9BBE-BDA77D300BF0}" type="sibTrans" cxnId="{779B453F-D734-4E4C-8712-53A8401937FA}">
      <dgm:prSet/>
      <dgm:spPr/>
      <dgm:t>
        <a:bodyPr/>
        <a:lstStyle/>
        <a:p>
          <a:endParaRPr lang="en-US"/>
        </a:p>
      </dgm:t>
    </dgm:pt>
    <dgm:pt modelId="{7751B663-92B9-4994-AD48-E21441CFEA8F}">
      <dgm:prSet phldrT="[Text]" custT="1"/>
      <dgm:spPr/>
      <dgm:t>
        <a:bodyPr/>
        <a:lstStyle/>
        <a:p>
          <a:r>
            <a:rPr lang="en-US" sz="1600" dirty="0"/>
            <a:t>Complicated SUI</a:t>
          </a:r>
        </a:p>
      </dgm:t>
    </dgm:pt>
    <dgm:pt modelId="{B469E561-C52B-4940-B296-40F68FA6F669}" type="parTrans" cxnId="{7E12813B-AB67-4C77-A9C1-78DC4A98ED0A}">
      <dgm:prSet/>
      <dgm:spPr/>
      <dgm:t>
        <a:bodyPr/>
        <a:lstStyle/>
        <a:p>
          <a:endParaRPr lang="en-US"/>
        </a:p>
      </dgm:t>
    </dgm:pt>
    <dgm:pt modelId="{C319DD0E-DBAE-467F-9826-F57EDF227129}" type="sibTrans" cxnId="{7E12813B-AB67-4C77-A9C1-78DC4A98ED0A}">
      <dgm:prSet/>
      <dgm:spPr/>
      <dgm:t>
        <a:bodyPr/>
        <a:lstStyle/>
        <a:p>
          <a:endParaRPr lang="en-US"/>
        </a:p>
      </dgm:t>
    </dgm:pt>
    <dgm:pt modelId="{2F2AFA61-4886-4A7D-94E4-4EDB2BD51E71}">
      <dgm:prSet custT="1"/>
      <dgm:spPr/>
      <dgm:t>
        <a:bodyPr/>
        <a:lstStyle/>
        <a:p>
          <a:r>
            <a:rPr lang="fa-IR" sz="1400" dirty="0"/>
            <a:t>عدم تطابق شرح حال و معاینه فیزیکی</a:t>
          </a:r>
          <a:endParaRPr lang="en-US" sz="1400" dirty="0"/>
        </a:p>
      </dgm:t>
    </dgm:pt>
    <dgm:pt modelId="{67D4EAC3-5E31-4CCA-8F19-F8639C8CF4C7}" type="parTrans" cxnId="{24174CE6-499F-46F0-8BC1-EB1109A7D40D}">
      <dgm:prSet/>
      <dgm:spPr/>
      <dgm:t>
        <a:bodyPr/>
        <a:lstStyle/>
        <a:p>
          <a:endParaRPr lang="en-US"/>
        </a:p>
      </dgm:t>
    </dgm:pt>
    <dgm:pt modelId="{5572944E-CB83-4DBB-A89D-B961F7372D6A}" type="sibTrans" cxnId="{24174CE6-499F-46F0-8BC1-EB1109A7D40D}">
      <dgm:prSet/>
      <dgm:spPr/>
      <dgm:t>
        <a:bodyPr/>
        <a:lstStyle/>
        <a:p>
          <a:endParaRPr lang="en-US"/>
        </a:p>
      </dgm:t>
    </dgm:pt>
    <dgm:pt modelId="{2EF5FF47-F076-4493-8F76-A7ACE3155607}">
      <dgm:prSet custT="1"/>
      <dgm:spPr/>
      <dgm:t>
        <a:bodyPr/>
        <a:lstStyle/>
        <a:p>
          <a:r>
            <a:rPr lang="fa-IR" sz="1200" dirty="0"/>
            <a:t>سابقه جراحی لگن</a:t>
          </a:r>
        </a:p>
        <a:p>
          <a:r>
            <a:rPr lang="fa-IR" sz="1200" dirty="0"/>
            <a:t>سابقه رادیاسیون لگن</a:t>
          </a:r>
        </a:p>
        <a:p>
          <a:r>
            <a:rPr lang="fa-IR" sz="1200" dirty="0"/>
            <a:t>اختلال نورولوژیکی</a:t>
          </a:r>
        </a:p>
        <a:p>
          <a:r>
            <a:rPr lang="fa-IR" sz="1200" dirty="0"/>
            <a:t>اتیولوژی غیر استرسی جهت بی اختیاری</a:t>
          </a:r>
          <a:endParaRPr lang="en-US" sz="1200" dirty="0"/>
        </a:p>
      </dgm:t>
    </dgm:pt>
    <dgm:pt modelId="{9F2C899A-5FAC-4732-B741-A5AE399CBFFC}" type="parTrans" cxnId="{3448F85D-0CB5-47FF-ADFE-B7D6CB79F245}">
      <dgm:prSet/>
      <dgm:spPr/>
      <dgm:t>
        <a:bodyPr/>
        <a:lstStyle/>
        <a:p>
          <a:endParaRPr lang="en-US"/>
        </a:p>
      </dgm:t>
    </dgm:pt>
    <dgm:pt modelId="{09F2E749-12AA-4914-A155-3275AF2EF51C}" type="sibTrans" cxnId="{3448F85D-0CB5-47FF-ADFE-B7D6CB79F245}">
      <dgm:prSet/>
      <dgm:spPr/>
      <dgm:t>
        <a:bodyPr/>
        <a:lstStyle/>
        <a:p>
          <a:endParaRPr lang="en-US"/>
        </a:p>
      </dgm:t>
    </dgm:pt>
    <dgm:pt modelId="{34EEB79B-E26D-4718-9F78-B5B7630412A6}">
      <dgm:prSet/>
      <dgm:spPr/>
      <dgm:t>
        <a:bodyPr/>
        <a:lstStyle/>
        <a:p>
          <a:pPr rtl="1"/>
          <a:r>
            <a:rPr lang="fa-IR" dirty="0"/>
            <a:t>تصمیم به جراحی بیمار</a:t>
          </a:r>
        </a:p>
      </dgm:t>
    </dgm:pt>
    <dgm:pt modelId="{E7B3A6BB-B3FC-457F-9C20-F48E19673927}" type="parTrans" cxnId="{05D25B8D-B5A7-46D9-BFB9-A1B25CA63A82}">
      <dgm:prSet/>
      <dgm:spPr/>
      <dgm:t>
        <a:bodyPr/>
        <a:lstStyle/>
        <a:p>
          <a:pPr rtl="1"/>
          <a:endParaRPr lang="fa-IR"/>
        </a:p>
      </dgm:t>
    </dgm:pt>
    <dgm:pt modelId="{732246BF-E1E5-42CB-AC86-59224951BEC4}" type="sibTrans" cxnId="{05D25B8D-B5A7-46D9-BFB9-A1B25CA63A82}">
      <dgm:prSet/>
      <dgm:spPr/>
      <dgm:t>
        <a:bodyPr/>
        <a:lstStyle/>
        <a:p>
          <a:pPr rtl="1"/>
          <a:endParaRPr lang="fa-IR"/>
        </a:p>
      </dgm:t>
    </dgm:pt>
    <dgm:pt modelId="{55354A56-2EC8-445D-BF91-429201F1FB79}">
      <dgm:prSet/>
      <dgm:spPr/>
      <dgm:t>
        <a:bodyPr/>
        <a:lstStyle/>
        <a:p>
          <a:pPr rtl="1"/>
          <a:r>
            <a:rPr lang="fa-IR" dirty="0"/>
            <a:t>بی اختیاری فوریتی مقاوم به درمان</a:t>
          </a:r>
        </a:p>
      </dgm:t>
    </dgm:pt>
    <dgm:pt modelId="{EC316090-63C7-4837-9426-72AF42E29C66}" type="parTrans" cxnId="{714575B8-B1D3-4292-8D36-CB4B274DD569}">
      <dgm:prSet/>
      <dgm:spPr/>
      <dgm:t>
        <a:bodyPr/>
        <a:lstStyle/>
        <a:p>
          <a:pPr rtl="1"/>
          <a:endParaRPr lang="fa-IR"/>
        </a:p>
      </dgm:t>
    </dgm:pt>
    <dgm:pt modelId="{17B8CDD6-B681-49F8-9488-5C515F4870B5}" type="sibTrans" cxnId="{714575B8-B1D3-4292-8D36-CB4B274DD569}">
      <dgm:prSet/>
      <dgm:spPr/>
      <dgm:t>
        <a:bodyPr/>
        <a:lstStyle/>
        <a:p>
          <a:pPr rtl="1"/>
          <a:endParaRPr lang="fa-IR"/>
        </a:p>
      </dgm:t>
    </dgm:pt>
    <dgm:pt modelId="{2EA68E3C-643F-4D29-AF79-FAA87DC7E348}" type="pres">
      <dgm:prSet presAssocID="{49F2C9BD-322C-4203-B541-EDBB191C374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fa-IR"/>
        </a:p>
      </dgm:t>
    </dgm:pt>
    <dgm:pt modelId="{67FDFFB1-2597-4D09-80F2-B3745A38D9EF}" type="pres">
      <dgm:prSet presAssocID="{9071730E-ECD1-4862-BC01-045B0D8365B2}" presName="hierRoot1" presStyleCnt="0"/>
      <dgm:spPr/>
    </dgm:pt>
    <dgm:pt modelId="{27F25896-2ABE-4026-A372-FDEE1B62938E}" type="pres">
      <dgm:prSet presAssocID="{9071730E-ECD1-4862-BC01-045B0D8365B2}" presName="composite" presStyleCnt="0"/>
      <dgm:spPr/>
    </dgm:pt>
    <dgm:pt modelId="{7F78D65A-41BB-4BDF-B83F-8D6E3A6B964C}" type="pres">
      <dgm:prSet presAssocID="{9071730E-ECD1-4862-BC01-045B0D8365B2}" presName="background" presStyleLbl="node0" presStyleIdx="0" presStyleCnt="1"/>
      <dgm:spPr/>
    </dgm:pt>
    <dgm:pt modelId="{E7282408-B4E5-4CAD-969E-3BE087FB0925}" type="pres">
      <dgm:prSet presAssocID="{9071730E-ECD1-4862-BC01-045B0D8365B2}" presName="text" presStyleLbl="fgAcc0" presStyleIdx="0" presStyleCnt="1" custScaleX="24729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B1DA6DB9-9D56-4F42-955E-754CC40649D1}" type="pres">
      <dgm:prSet presAssocID="{9071730E-ECD1-4862-BC01-045B0D8365B2}" presName="hierChild2" presStyleCnt="0"/>
      <dgm:spPr/>
    </dgm:pt>
    <dgm:pt modelId="{64BCEE73-0D9D-41DC-AB5F-DA69DCD95A8E}" type="pres">
      <dgm:prSet presAssocID="{C30AD82C-41FA-4F6D-8696-9793EE14CE06}" presName="Name10" presStyleLbl="parChTrans1D2" presStyleIdx="0" presStyleCnt="1"/>
      <dgm:spPr/>
      <dgm:t>
        <a:bodyPr/>
        <a:lstStyle/>
        <a:p>
          <a:pPr rtl="1"/>
          <a:endParaRPr lang="fa-IR"/>
        </a:p>
      </dgm:t>
    </dgm:pt>
    <dgm:pt modelId="{31D8D784-727D-4792-8CB2-3135141630E0}" type="pres">
      <dgm:prSet presAssocID="{FAB7E01E-C83D-4F4F-B22A-B748D33D536F}" presName="hierRoot2" presStyleCnt="0"/>
      <dgm:spPr/>
    </dgm:pt>
    <dgm:pt modelId="{7FECA03B-8BB0-45B7-A2AA-F43A126CE9C8}" type="pres">
      <dgm:prSet presAssocID="{FAB7E01E-C83D-4F4F-B22A-B748D33D536F}" presName="composite2" presStyleCnt="0"/>
      <dgm:spPr/>
    </dgm:pt>
    <dgm:pt modelId="{89159271-ED7B-4146-A888-436B2B6EDAFA}" type="pres">
      <dgm:prSet presAssocID="{FAB7E01E-C83D-4F4F-B22A-B748D33D536F}" presName="background2" presStyleLbl="node2" presStyleIdx="0" presStyleCnt="1"/>
      <dgm:spPr/>
    </dgm:pt>
    <dgm:pt modelId="{E25CA14C-837A-4668-8E1C-67474D225464}" type="pres">
      <dgm:prSet presAssocID="{FAB7E01E-C83D-4F4F-B22A-B748D33D536F}" presName="text2" presStyleLbl="fgAcc2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E1572998-196B-4F4D-94E8-337BA0D5F6BA}" type="pres">
      <dgm:prSet presAssocID="{FAB7E01E-C83D-4F4F-B22A-B748D33D536F}" presName="hierChild3" presStyleCnt="0"/>
      <dgm:spPr/>
    </dgm:pt>
    <dgm:pt modelId="{91A9AAB7-F78A-4DCD-A63B-78FFC6A60FEA}" type="pres">
      <dgm:prSet presAssocID="{67D4EAC3-5E31-4CCA-8F19-F8639C8CF4C7}" presName="Name17" presStyleLbl="parChTrans1D3" presStyleIdx="0" presStyleCnt="5"/>
      <dgm:spPr/>
      <dgm:t>
        <a:bodyPr/>
        <a:lstStyle/>
        <a:p>
          <a:pPr rtl="1"/>
          <a:endParaRPr lang="fa-IR"/>
        </a:p>
      </dgm:t>
    </dgm:pt>
    <dgm:pt modelId="{85EDBFD8-7B0C-41B1-811B-D18B522A1176}" type="pres">
      <dgm:prSet presAssocID="{2F2AFA61-4886-4A7D-94E4-4EDB2BD51E71}" presName="hierRoot3" presStyleCnt="0"/>
      <dgm:spPr/>
    </dgm:pt>
    <dgm:pt modelId="{00EC1DCD-0012-4991-B19F-1A84E841D277}" type="pres">
      <dgm:prSet presAssocID="{2F2AFA61-4886-4A7D-94E4-4EDB2BD51E71}" presName="composite3" presStyleCnt="0"/>
      <dgm:spPr/>
    </dgm:pt>
    <dgm:pt modelId="{2FCB3015-50EB-4F2D-A81E-36B2347E8CC0}" type="pres">
      <dgm:prSet presAssocID="{2F2AFA61-4886-4A7D-94E4-4EDB2BD51E71}" presName="background3" presStyleLbl="node3" presStyleIdx="0" presStyleCnt="5"/>
      <dgm:spPr/>
    </dgm:pt>
    <dgm:pt modelId="{37580005-2A2F-45E1-BB21-8B2F7EF96929}" type="pres">
      <dgm:prSet presAssocID="{2F2AFA61-4886-4A7D-94E4-4EDB2BD51E71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A8DA2268-D4AB-400A-A1B1-7EF889EC0999}" type="pres">
      <dgm:prSet presAssocID="{2F2AFA61-4886-4A7D-94E4-4EDB2BD51E71}" presName="hierChild4" presStyleCnt="0"/>
      <dgm:spPr/>
    </dgm:pt>
    <dgm:pt modelId="{CF909807-4B4D-4636-BED5-B2A84D2E2907}" type="pres">
      <dgm:prSet presAssocID="{E8D23A8A-FBF6-4F0E-8263-330B19218146}" presName="Name17" presStyleLbl="parChTrans1D3" presStyleIdx="1" presStyleCnt="5"/>
      <dgm:spPr/>
      <dgm:t>
        <a:bodyPr/>
        <a:lstStyle/>
        <a:p>
          <a:pPr rtl="1"/>
          <a:endParaRPr lang="fa-IR"/>
        </a:p>
      </dgm:t>
    </dgm:pt>
    <dgm:pt modelId="{C445C64A-E4CD-4941-9D97-2B18BC497D93}" type="pres">
      <dgm:prSet presAssocID="{EAD773FC-DB6F-4574-B212-22ADE7855A12}" presName="hierRoot3" presStyleCnt="0"/>
      <dgm:spPr/>
    </dgm:pt>
    <dgm:pt modelId="{2B585206-5770-4CFF-878E-EA3BE44E0CF3}" type="pres">
      <dgm:prSet presAssocID="{EAD773FC-DB6F-4574-B212-22ADE7855A12}" presName="composite3" presStyleCnt="0"/>
      <dgm:spPr/>
    </dgm:pt>
    <dgm:pt modelId="{DF4BDCF2-F13A-48FA-8079-8DB2128EA4F6}" type="pres">
      <dgm:prSet presAssocID="{EAD773FC-DB6F-4574-B212-22ADE7855A12}" presName="background3" presStyleLbl="node3" presStyleIdx="1" presStyleCnt="5"/>
      <dgm:spPr/>
    </dgm:pt>
    <dgm:pt modelId="{74E9F4DD-2A76-4398-9D9B-E4EF6CFBE359}" type="pres">
      <dgm:prSet presAssocID="{EAD773FC-DB6F-4574-B212-22ADE7855A12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A3671C36-AD22-4FED-8D82-961A16BBB10D}" type="pres">
      <dgm:prSet presAssocID="{EAD773FC-DB6F-4574-B212-22ADE7855A12}" presName="hierChild4" presStyleCnt="0"/>
      <dgm:spPr/>
    </dgm:pt>
    <dgm:pt modelId="{BA534FD9-192C-42B7-881F-AFC1BC48330A}" type="pres">
      <dgm:prSet presAssocID="{B469E561-C52B-4940-B296-40F68FA6F669}" presName="Name17" presStyleLbl="parChTrans1D3" presStyleIdx="2" presStyleCnt="5"/>
      <dgm:spPr/>
      <dgm:t>
        <a:bodyPr/>
        <a:lstStyle/>
        <a:p>
          <a:pPr rtl="1"/>
          <a:endParaRPr lang="fa-IR"/>
        </a:p>
      </dgm:t>
    </dgm:pt>
    <dgm:pt modelId="{E16BDB02-3791-4B56-9407-F11C8023EC7B}" type="pres">
      <dgm:prSet presAssocID="{7751B663-92B9-4994-AD48-E21441CFEA8F}" presName="hierRoot3" presStyleCnt="0"/>
      <dgm:spPr/>
    </dgm:pt>
    <dgm:pt modelId="{ACD9F896-47ED-4494-84FE-59A599F6D2CD}" type="pres">
      <dgm:prSet presAssocID="{7751B663-92B9-4994-AD48-E21441CFEA8F}" presName="composite3" presStyleCnt="0"/>
      <dgm:spPr/>
    </dgm:pt>
    <dgm:pt modelId="{116AE36C-F71E-4331-AD50-E057CDD491D4}" type="pres">
      <dgm:prSet presAssocID="{7751B663-92B9-4994-AD48-E21441CFEA8F}" presName="background3" presStyleLbl="node3" presStyleIdx="2" presStyleCnt="5"/>
      <dgm:spPr/>
    </dgm:pt>
    <dgm:pt modelId="{630F8E6A-48E8-4940-9C88-B873B92BD26D}" type="pres">
      <dgm:prSet presAssocID="{7751B663-92B9-4994-AD48-E21441CFEA8F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9D447F33-1831-4601-8A5C-ADBA0A491B34}" type="pres">
      <dgm:prSet presAssocID="{7751B663-92B9-4994-AD48-E21441CFEA8F}" presName="hierChild4" presStyleCnt="0"/>
      <dgm:spPr/>
    </dgm:pt>
    <dgm:pt modelId="{9843F2BB-C4FD-4200-9C35-4AD90BE5AAC2}" type="pres">
      <dgm:prSet presAssocID="{9F2C899A-5FAC-4732-B741-A5AE399CBFFC}" presName="Name23" presStyleLbl="parChTrans1D4" presStyleIdx="0" presStyleCnt="1"/>
      <dgm:spPr/>
      <dgm:t>
        <a:bodyPr/>
        <a:lstStyle/>
        <a:p>
          <a:pPr rtl="1"/>
          <a:endParaRPr lang="fa-IR"/>
        </a:p>
      </dgm:t>
    </dgm:pt>
    <dgm:pt modelId="{5AE1E73C-84CF-4551-96B2-A5F6815A6AAE}" type="pres">
      <dgm:prSet presAssocID="{2EF5FF47-F076-4493-8F76-A7ACE3155607}" presName="hierRoot4" presStyleCnt="0"/>
      <dgm:spPr/>
    </dgm:pt>
    <dgm:pt modelId="{BB7D5815-9D84-4704-B666-77011916A21E}" type="pres">
      <dgm:prSet presAssocID="{2EF5FF47-F076-4493-8F76-A7ACE3155607}" presName="composite4" presStyleCnt="0"/>
      <dgm:spPr/>
    </dgm:pt>
    <dgm:pt modelId="{95A214BA-D346-47C9-88F1-E3FDF60AF85F}" type="pres">
      <dgm:prSet presAssocID="{2EF5FF47-F076-4493-8F76-A7ACE3155607}" presName="background4" presStyleLbl="node4" presStyleIdx="0" presStyleCnt="1"/>
      <dgm:spPr/>
    </dgm:pt>
    <dgm:pt modelId="{5CBA8210-7185-4B54-A04F-B4FC8D612EA2}" type="pres">
      <dgm:prSet presAssocID="{2EF5FF47-F076-4493-8F76-A7ACE3155607}" presName="text4" presStyleLbl="fgAcc4" presStyleIdx="0" presStyleCnt="1" custScaleX="331562" custLinFactNeighborX="2008" custLinFactNeighborY="530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D27E7523-2C97-4E44-ABF0-ACF8A348C7FE}" type="pres">
      <dgm:prSet presAssocID="{2EF5FF47-F076-4493-8F76-A7ACE3155607}" presName="hierChild5" presStyleCnt="0"/>
      <dgm:spPr/>
    </dgm:pt>
    <dgm:pt modelId="{250A68B1-6820-4E7C-BD11-B9AFE106BAC7}" type="pres">
      <dgm:prSet presAssocID="{E7B3A6BB-B3FC-457F-9C20-F48E19673927}" presName="Name17" presStyleLbl="parChTrans1D3" presStyleIdx="3" presStyleCnt="5"/>
      <dgm:spPr/>
      <dgm:t>
        <a:bodyPr/>
        <a:lstStyle/>
        <a:p>
          <a:pPr rtl="1"/>
          <a:endParaRPr lang="fa-IR"/>
        </a:p>
      </dgm:t>
    </dgm:pt>
    <dgm:pt modelId="{0C745DEB-6A09-46C6-8DCA-DCD30EF0C6DF}" type="pres">
      <dgm:prSet presAssocID="{34EEB79B-E26D-4718-9F78-B5B7630412A6}" presName="hierRoot3" presStyleCnt="0"/>
      <dgm:spPr/>
    </dgm:pt>
    <dgm:pt modelId="{9C292B32-B84F-42C4-8285-81E736CF2B75}" type="pres">
      <dgm:prSet presAssocID="{34EEB79B-E26D-4718-9F78-B5B7630412A6}" presName="composite3" presStyleCnt="0"/>
      <dgm:spPr/>
    </dgm:pt>
    <dgm:pt modelId="{653CB0B1-BF94-44A1-BB02-CF54F05BB47A}" type="pres">
      <dgm:prSet presAssocID="{34EEB79B-E26D-4718-9F78-B5B7630412A6}" presName="background3" presStyleLbl="node3" presStyleIdx="3" presStyleCnt="5"/>
      <dgm:spPr/>
    </dgm:pt>
    <dgm:pt modelId="{1DEFC61C-DA85-4C6A-9319-D454BD0D21AE}" type="pres">
      <dgm:prSet presAssocID="{34EEB79B-E26D-4718-9F78-B5B7630412A6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13C96432-08B9-499B-BED1-856956C614CF}" type="pres">
      <dgm:prSet presAssocID="{34EEB79B-E26D-4718-9F78-B5B7630412A6}" presName="hierChild4" presStyleCnt="0"/>
      <dgm:spPr/>
    </dgm:pt>
    <dgm:pt modelId="{8C646B40-62B2-4571-AF23-5B4FF856BDA5}" type="pres">
      <dgm:prSet presAssocID="{EC316090-63C7-4837-9426-72AF42E29C66}" presName="Name17" presStyleLbl="parChTrans1D3" presStyleIdx="4" presStyleCnt="5"/>
      <dgm:spPr/>
      <dgm:t>
        <a:bodyPr/>
        <a:lstStyle/>
        <a:p>
          <a:pPr rtl="1"/>
          <a:endParaRPr lang="fa-IR"/>
        </a:p>
      </dgm:t>
    </dgm:pt>
    <dgm:pt modelId="{8075F607-26CC-41AF-9CDB-A9B7F2425507}" type="pres">
      <dgm:prSet presAssocID="{55354A56-2EC8-445D-BF91-429201F1FB79}" presName="hierRoot3" presStyleCnt="0"/>
      <dgm:spPr/>
    </dgm:pt>
    <dgm:pt modelId="{848827D8-6EB0-4398-AA6A-7ACBDF2D45FD}" type="pres">
      <dgm:prSet presAssocID="{55354A56-2EC8-445D-BF91-429201F1FB79}" presName="composite3" presStyleCnt="0"/>
      <dgm:spPr/>
    </dgm:pt>
    <dgm:pt modelId="{00DF046A-E389-4295-A44A-7A7BC3058C69}" type="pres">
      <dgm:prSet presAssocID="{55354A56-2EC8-445D-BF91-429201F1FB79}" presName="background3" presStyleLbl="node3" presStyleIdx="4" presStyleCnt="5"/>
      <dgm:spPr/>
    </dgm:pt>
    <dgm:pt modelId="{8F4C935B-95AA-4025-B60D-8C28827DACD6}" type="pres">
      <dgm:prSet presAssocID="{55354A56-2EC8-445D-BF91-429201F1FB79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0D82EBC6-2803-49F3-AE30-D0F46C5EEE63}" type="pres">
      <dgm:prSet presAssocID="{55354A56-2EC8-445D-BF91-429201F1FB79}" presName="hierChild4" presStyleCnt="0"/>
      <dgm:spPr/>
    </dgm:pt>
  </dgm:ptLst>
  <dgm:cxnLst>
    <dgm:cxn modelId="{F6D75DDB-F8CC-4878-BC7C-1B7790282FB5}" type="presOf" srcId="{EC316090-63C7-4837-9426-72AF42E29C66}" destId="{8C646B40-62B2-4571-AF23-5B4FF856BDA5}" srcOrd="0" destOrd="0" presId="urn:microsoft.com/office/officeart/2005/8/layout/hierarchy1"/>
    <dgm:cxn modelId="{6FA96E03-334C-48EA-AFEC-1AF22816DD1B}" type="presOf" srcId="{9071730E-ECD1-4862-BC01-045B0D8365B2}" destId="{E7282408-B4E5-4CAD-969E-3BE087FB0925}" srcOrd="0" destOrd="0" presId="urn:microsoft.com/office/officeart/2005/8/layout/hierarchy1"/>
    <dgm:cxn modelId="{136BC1FD-139B-4304-9E20-FD30D2828A2D}" type="presOf" srcId="{B469E561-C52B-4940-B296-40F68FA6F669}" destId="{BA534FD9-192C-42B7-881F-AFC1BC48330A}" srcOrd="0" destOrd="0" presId="urn:microsoft.com/office/officeart/2005/8/layout/hierarchy1"/>
    <dgm:cxn modelId="{4B20701C-7FE3-42A8-80DD-67DD00898FF1}" type="presOf" srcId="{67D4EAC3-5E31-4CCA-8F19-F8639C8CF4C7}" destId="{91A9AAB7-F78A-4DCD-A63B-78FFC6A60FEA}" srcOrd="0" destOrd="0" presId="urn:microsoft.com/office/officeart/2005/8/layout/hierarchy1"/>
    <dgm:cxn modelId="{8EDE1682-AE07-4515-9879-10016D8DD7FA}" type="presOf" srcId="{E7B3A6BB-B3FC-457F-9C20-F48E19673927}" destId="{250A68B1-6820-4E7C-BD11-B9AFE106BAC7}" srcOrd="0" destOrd="0" presId="urn:microsoft.com/office/officeart/2005/8/layout/hierarchy1"/>
    <dgm:cxn modelId="{6EC3394C-FD5F-486F-97C3-A25404C80AD3}" srcId="{49F2C9BD-322C-4203-B541-EDBB191C374A}" destId="{9071730E-ECD1-4862-BC01-045B0D8365B2}" srcOrd="0" destOrd="0" parTransId="{400940AD-528E-409A-948A-A2073E1F6392}" sibTransId="{391F412A-DF8E-43E7-B893-91E824233DEB}"/>
    <dgm:cxn modelId="{64D8EE40-D3C3-4D1B-8491-9EBDB03AC0A3}" type="presOf" srcId="{49F2C9BD-322C-4203-B541-EDBB191C374A}" destId="{2EA68E3C-643F-4D29-AF79-FAA87DC7E348}" srcOrd="0" destOrd="0" presId="urn:microsoft.com/office/officeart/2005/8/layout/hierarchy1"/>
    <dgm:cxn modelId="{7B836CCC-8B1C-4BFC-AA8A-6F8640B23ECD}" type="presOf" srcId="{2F2AFA61-4886-4A7D-94E4-4EDB2BD51E71}" destId="{37580005-2A2F-45E1-BB21-8B2F7EF96929}" srcOrd="0" destOrd="0" presId="urn:microsoft.com/office/officeart/2005/8/layout/hierarchy1"/>
    <dgm:cxn modelId="{05D25B8D-B5A7-46D9-BFB9-A1B25CA63A82}" srcId="{FAB7E01E-C83D-4F4F-B22A-B748D33D536F}" destId="{34EEB79B-E26D-4718-9F78-B5B7630412A6}" srcOrd="3" destOrd="0" parTransId="{E7B3A6BB-B3FC-457F-9C20-F48E19673927}" sibTransId="{732246BF-E1E5-42CB-AC86-59224951BEC4}"/>
    <dgm:cxn modelId="{671FC3B1-8933-41F9-B3C1-A8E6999BD80A}" type="presOf" srcId="{FAB7E01E-C83D-4F4F-B22A-B748D33D536F}" destId="{E25CA14C-837A-4668-8E1C-67474D225464}" srcOrd="0" destOrd="0" presId="urn:microsoft.com/office/officeart/2005/8/layout/hierarchy1"/>
    <dgm:cxn modelId="{508B35DE-6382-4082-B820-E436F4807BA3}" type="presOf" srcId="{34EEB79B-E26D-4718-9F78-B5B7630412A6}" destId="{1DEFC61C-DA85-4C6A-9319-D454BD0D21AE}" srcOrd="0" destOrd="0" presId="urn:microsoft.com/office/officeart/2005/8/layout/hierarchy1"/>
    <dgm:cxn modelId="{779B453F-D734-4E4C-8712-53A8401937FA}" srcId="{FAB7E01E-C83D-4F4F-B22A-B748D33D536F}" destId="{EAD773FC-DB6F-4574-B212-22ADE7855A12}" srcOrd="1" destOrd="0" parTransId="{E8D23A8A-FBF6-4F0E-8263-330B19218146}" sibTransId="{2F2AEA44-9111-4BBB-9BBE-BDA77D300BF0}"/>
    <dgm:cxn modelId="{3448F85D-0CB5-47FF-ADFE-B7D6CB79F245}" srcId="{7751B663-92B9-4994-AD48-E21441CFEA8F}" destId="{2EF5FF47-F076-4493-8F76-A7ACE3155607}" srcOrd="0" destOrd="0" parTransId="{9F2C899A-5FAC-4732-B741-A5AE399CBFFC}" sibTransId="{09F2E749-12AA-4914-A155-3275AF2EF51C}"/>
    <dgm:cxn modelId="{5F0F171E-61E4-468E-8CBF-63A856B68ED7}" type="presOf" srcId="{E8D23A8A-FBF6-4F0E-8263-330B19218146}" destId="{CF909807-4B4D-4636-BED5-B2A84D2E2907}" srcOrd="0" destOrd="0" presId="urn:microsoft.com/office/officeart/2005/8/layout/hierarchy1"/>
    <dgm:cxn modelId="{610DDA52-1DC0-46AD-ADAB-79C3A07565CD}" type="presOf" srcId="{C30AD82C-41FA-4F6D-8696-9793EE14CE06}" destId="{64BCEE73-0D9D-41DC-AB5F-DA69DCD95A8E}" srcOrd="0" destOrd="0" presId="urn:microsoft.com/office/officeart/2005/8/layout/hierarchy1"/>
    <dgm:cxn modelId="{7E12813B-AB67-4C77-A9C1-78DC4A98ED0A}" srcId="{FAB7E01E-C83D-4F4F-B22A-B748D33D536F}" destId="{7751B663-92B9-4994-AD48-E21441CFEA8F}" srcOrd="2" destOrd="0" parTransId="{B469E561-C52B-4940-B296-40F68FA6F669}" sibTransId="{C319DD0E-DBAE-467F-9826-F57EDF227129}"/>
    <dgm:cxn modelId="{22AD3571-FCEF-4582-871C-7E929249286E}" type="presOf" srcId="{EAD773FC-DB6F-4574-B212-22ADE7855A12}" destId="{74E9F4DD-2A76-4398-9D9B-E4EF6CFBE359}" srcOrd="0" destOrd="0" presId="urn:microsoft.com/office/officeart/2005/8/layout/hierarchy1"/>
    <dgm:cxn modelId="{5BB577A8-935A-4E41-907B-EC770EAD291A}" type="presOf" srcId="{9F2C899A-5FAC-4732-B741-A5AE399CBFFC}" destId="{9843F2BB-C4FD-4200-9C35-4AD90BE5AAC2}" srcOrd="0" destOrd="0" presId="urn:microsoft.com/office/officeart/2005/8/layout/hierarchy1"/>
    <dgm:cxn modelId="{714575B8-B1D3-4292-8D36-CB4B274DD569}" srcId="{FAB7E01E-C83D-4F4F-B22A-B748D33D536F}" destId="{55354A56-2EC8-445D-BF91-429201F1FB79}" srcOrd="4" destOrd="0" parTransId="{EC316090-63C7-4837-9426-72AF42E29C66}" sibTransId="{17B8CDD6-B681-49F8-9488-5C515F4870B5}"/>
    <dgm:cxn modelId="{5AB68506-C729-4B56-AC2F-DC9F28159EFF}" type="presOf" srcId="{7751B663-92B9-4994-AD48-E21441CFEA8F}" destId="{630F8E6A-48E8-4940-9C88-B873B92BD26D}" srcOrd="0" destOrd="0" presId="urn:microsoft.com/office/officeart/2005/8/layout/hierarchy1"/>
    <dgm:cxn modelId="{2E85CCA9-8B03-4707-9D36-485E142A5D41}" srcId="{9071730E-ECD1-4862-BC01-045B0D8365B2}" destId="{FAB7E01E-C83D-4F4F-B22A-B748D33D536F}" srcOrd="0" destOrd="0" parTransId="{C30AD82C-41FA-4F6D-8696-9793EE14CE06}" sibTransId="{5ED1F359-7E5C-4022-82FB-CFC19EBF79F2}"/>
    <dgm:cxn modelId="{24174CE6-499F-46F0-8BC1-EB1109A7D40D}" srcId="{FAB7E01E-C83D-4F4F-B22A-B748D33D536F}" destId="{2F2AFA61-4886-4A7D-94E4-4EDB2BD51E71}" srcOrd="0" destOrd="0" parTransId="{67D4EAC3-5E31-4CCA-8F19-F8639C8CF4C7}" sibTransId="{5572944E-CB83-4DBB-A89D-B961F7372D6A}"/>
    <dgm:cxn modelId="{2148DC93-B701-4361-BEBC-9F8DE701BF1F}" type="presOf" srcId="{2EF5FF47-F076-4493-8F76-A7ACE3155607}" destId="{5CBA8210-7185-4B54-A04F-B4FC8D612EA2}" srcOrd="0" destOrd="0" presId="urn:microsoft.com/office/officeart/2005/8/layout/hierarchy1"/>
    <dgm:cxn modelId="{9C9AB795-4C07-4DAE-AD43-D42DBB9B9FF0}" type="presOf" srcId="{55354A56-2EC8-445D-BF91-429201F1FB79}" destId="{8F4C935B-95AA-4025-B60D-8C28827DACD6}" srcOrd="0" destOrd="0" presId="urn:microsoft.com/office/officeart/2005/8/layout/hierarchy1"/>
    <dgm:cxn modelId="{F004D9A4-B4D0-4E63-846E-E3F98ABFD5EB}" type="presParOf" srcId="{2EA68E3C-643F-4D29-AF79-FAA87DC7E348}" destId="{67FDFFB1-2597-4D09-80F2-B3745A38D9EF}" srcOrd="0" destOrd="0" presId="urn:microsoft.com/office/officeart/2005/8/layout/hierarchy1"/>
    <dgm:cxn modelId="{E515AC62-7E5E-4859-8D7B-0C5185C908BF}" type="presParOf" srcId="{67FDFFB1-2597-4D09-80F2-B3745A38D9EF}" destId="{27F25896-2ABE-4026-A372-FDEE1B62938E}" srcOrd="0" destOrd="0" presId="urn:microsoft.com/office/officeart/2005/8/layout/hierarchy1"/>
    <dgm:cxn modelId="{383F86D5-F9C7-4864-A0D2-A92C0A316614}" type="presParOf" srcId="{27F25896-2ABE-4026-A372-FDEE1B62938E}" destId="{7F78D65A-41BB-4BDF-B83F-8D6E3A6B964C}" srcOrd="0" destOrd="0" presId="urn:microsoft.com/office/officeart/2005/8/layout/hierarchy1"/>
    <dgm:cxn modelId="{F76C2FEA-3B3D-4ACF-BFDD-E41ADDDB5749}" type="presParOf" srcId="{27F25896-2ABE-4026-A372-FDEE1B62938E}" destId="{E7282408-B4E5-4CAD-969E-3BE087FB0925}" srcOrd="1" destOrd="0" presId="urn:microsoft.com/office/officeart/2005/8/layout/hierarchy1"/>
    <dgm:cxn modelId="{1001DA31-B6D2-4D76-9F3D-ABC5897E388C}" type="presParOf" srcId="{67FDFFB1-2597-4D09-80F2-B3745A38D9EF}" destId="{B1DA6DB9-9D56-4F42-955E-754CC40649D1}" srcOrd="1" destOrd="0" presId="urn:microsoft.com/office/officeart/2005/8/layout/hierarchy1"/>
    <dgm:cxn modelId="{4308ABF9-6505-4FDC-80AC-E40DB1810883}" type="presParOf" srcId="{B1DA6DB9-9D56-4F42-955E-754CC40649D1}" destId="{64BCEE73-0D9D-41DC-AB5F-DA69DCD95A8E}" srcOrd="0" destOrd="0" presId="urn:microsoft.com/office/officeart/2005/8/layout/hierarchy1"/>
    <dgm:cxn modelId="{FBB22E8D-9D2A-49F0-BACB-767C0218D57F}" type="presParOf" srcId="{B1DA6DB9-9D56-4F42-955E-754CC40649D1}" destId="{31D8D784-727D-4792-8CB2-3135141630E0}" srcOrd="1" destOrd="0" presId="urn:microsoft.com/office/officeart/2005/8/layout/hierarchy1"/>
    <dgm:cxn modelId="{B146AFA2-D2E7-4773-9224-4D8163ECF9D8}" type="presParOf" srcId="{31D8D784-727D-4792-8CB2-3135141630E0}" destId="{7FECA03B-8BB0-45B7-A2AA-F43A126CE9C8}" srcOrd="0" destOrd="0" presId="urn:microsoft.com/office/officeart/2005/8/layout/hierarchy1"/>
    <dgm:cxn modelId="{56EE41E8-29C0-4355-8C38-B2C7351F513C}" type="presParOf" srcId="{7FECA03B-8BB0-45B7-A2AA-F43A126CE9C8}" destId="{89159271-ED7B-4146-A888-436B2B6EDAFA}" srcOrd="0" destOrd="0" presId="urn:microsoft.com/office/officeart/2005/8/layout/hierarchy1"/>
    <dgm:cxn modelId="{E45AD883-DC0A-48B8-B060-D75345A6D5BF}" type="presParOf" srcId="{7FECA03B-8BB0-45B7-A2AA-F43A126CE9C8}" destId="{E25CA14C-837A-4668-8E1C-67474D225464}" srcOrd="1" destOrd="0" presId="urn:microsoft.com/office/officeart/2005/8/layout/hierarchy1"/>
    <dgm:cxn modelId="{11D8E812-D36A-4B83-B29A-146AE01AA309}" type="presParOf" srcId="{31D8D784-727D-4792-8CB2-3135141630E0}" destId="{E1572998-196B-4F4D-94E8-337BA0D5F6BA}" srcOrd="1" destOrd="0" presId="urn:microsoft.com/office/officeart/2005/8/layout/hierarchy1"/>
    <dgm:cxn modelId="{E2A53588-9F11-479C-9216-0E488CC30929}" type="presParOf" srcId="{E1572998-196B-4F4D-94E8-337BA0D5F6BA}" destId="{91A9AAB7-F78A-4DCD-A63B-78FFC6A60FEA}" srcOrd="0" destOrd="0" presId="urn:microsoft.com/office/officeart/2005/8/layout/hierarchy1"/>
    <dgm:cxn modelId="{982CE715-D84D-489C-A753-B88215BA8E6F}" type="presParOf" srcId="{E1572998-196B-4F4D-94E8-337BA0D5F6BA}" destId="{85EDBFD8-7B0C-41B1-811B-D18B522A1176}" srcOrd="1" destOrd="0" presId="urn:microsoft.com/office/officeart/2005/8/layout/hierarchy1"/>
    <dgm:cxn modelId="{BC69CB63-1854-4488-BE9E-99DBD6268472}" type="presParOf" srcId="{85EDBFD8-7B0C-41B1-811B-D18B522A1176}" destId="{00EC1DCD-0012-4991-B19F-1A84E841D277}" srcOrd="0" destOrd="0" presId="urn:microsoft.com/office/officeart/2005/8/layout/hierarchy1"/>
    <dgm:cxn modelId="{CF98CE53-CC45-4834-ADCC-953A710DED91}" type="presParOf" srcId="{00EC1DCD-0012-4991-B19F-1A84E841D277}" destId="{2FCB3015-50EB-4F2D-A81E-36B2347E8CC0}" srcOrd="0" destOrd="0" presId="urn:microsoft.com/office/officeart/2005/8/layout/hierarchy1"/>
    <dgm:cxn modelId="{EE1D3F49-5ABD-4274-AE08-708F48B66B57}" type="presParOf" srcId="{00EC1DCD-0012-4991-B19F-1A84E841D277}" destId="{37580005-2A2F-45E1-BB21-8B2F7EF96929}" srcOrd="1" destOrd="0" presId="urn:microsoft.com/office/officeart/2005/8/layout/hierarchy1"/>
    <dgm:cxn modelId="{590315D0-1429-4EF6-A563-FE4596DDA2BD}" type="presParOf" srcId="{85EDBFD8-7B0C-41B1-811B-D18B522A1176}" destId="{A8DA2268-D4AB-400A-A1B1-7EF889EC0999}" srcOrd="1" destOrd="0" presId="urn:microsoft.com/office/officeart/2005/8/layout/hierarchy1"/>
    <dgm:cxn modelId="{5DA4297A-299B-4EA6-9722-A1CEA012CE83}" type="presParOf" srcId="{E1572998-196B-4F4D-94E8-337BA0D5F6BA}" destId="{CF909807-4B4D-4636-BED5-B2A84D2E2907}" srcOrd="2" destOrd="0" presId="urn:microsoft.com/office/officeart/2005/8/layout/hierarchy1"/>
    <dgm:cxn modelId="{DDCBD7F3-83C2-4CBE-8C6A-0A15BA236A85}" type="presParOf" srcId="{E1572998-196B-4F4D-94E8-337BA0D5F6BA}" destId="{C445C64A-E4CD-4941-9D97-2B18BC497D93}" srcOrd="3" destOrd="0" presId="urn:microsoft.com/office/officeart/2005/8/layout/hierarchy1"/>
    <dgm:cxn modelId="{F69A2DCE-5831-4B30-8338-4A08AAE5AF6B}" type="presParOf" srcId="{C445C64A-E4CD-4941-9D97-2B18BC497D93}" destId="{2B585206-5770-4CFF-878E-EA3BE44E0CF3}" srcOrd="0" destOrd="0" presId="urn:microsoft.com/office/officeart/2005/8/layout/hierarchy1"/>
    <dgm:cxn modelId="{50E8B120-CB44-4FF1-9AB1-D9C0A1A07BE3}" type="presParOf" srcId="{2B585206-5770-4CFF-878E-EA3BE44E0CF3}" destId="{DF4BDCF2-F13A-48FA-8079-8DB2128EA4F6}" srcOrd="0" destOrd="0" presId="urn:microsoft.com/office/officeart/2005/8/layout/hierarchy1"/>
    <dgm:cxn modelId="{B3C10346-ED73-4A34-977E-2FE7948208F9}" type="presParOf" srcId="{2B585206-5770-4CFF-878E-EA3BE44E0CF3}" destId="{74E9F4DD-2A76-4398-9D9B-E4EF6CFBE359}" srcOrd="1" destOrd="0" presId="urn:microsoft.com/office/officeart/2005/8/layout/hierarchy1"/>
    <dgm:cxn modelId="{7B495581-1ECE-47AF-B7E8-C03B7AC5BAEF}" type="presParOf" srcId="{C445C64A-E4CD-4941-9D97-2B18BC497D93}" destId="{A3671C36-AD22-4FED-8D82-961A16BBB10D}" srcOrd="1" destOrd="0" presId="urn:microsoft.com/office/officeart/2005/8/layout/hierarchy1"/>
    <dgm:cxn modelId="{319D8027-B50C-47A7-B2D3-ADD86AA92055}" type="presParOf" srcId="{E1572998-196B-4F4D-94E8-337BA0D5F6BA}" destId="{BA534FD9-192C-42B7-881F-AFC1BC48330A}" srcOrd="4" destOrd="0" presId="urn:microsoft.com/office/officeart/2005/8/layout/hierarchy1"/>
    <dgm:cxn modelId="{03FA4E91-168F-4708-ADFC-1A2E06D9BF87}" type="presParOf" srcId="{E1572998-196B-4F4D-94E8-337BA0D5F6BA}" destId="{E16BDB02-3791-4B56-9407-F11C8023EC7B}" srcOrd="5" destOrd="0" presId="urn:microsoft.com/office/officeart/2005/8/layout/hierarchy1"/>
    <dgm:cxn modelId="{A6FE4C2C-94F2-4DA2-A02D-8002717F72D3}" type="presParOf" srcId="{E16BDB02-3791-4B56-9407-F11C8023EC7B}" destId="{ACD9F896-47ED-4494-84FE-59A599F6D2CD}" srcOrd="0" destOrd="0" presId="urn:microsoft.com/office/officeart/2005/8/layout/hierarchy1"/>
    <dgm:cxn modelId="{B1FFCBA9-071B-4DB8-8053-2C1DEBA34B3B}" type="presParOf" srcId="{ACD9F896-47ED-4494-84FE-59A599F6D2CD}" destId="{116AE36C-F71E-4331-AD50-E057CDD491D4}" srcOrd="0" destOrd="0" presId="urn:microsoft.com/office/officeart/2005/8/layout/hierarchy1"/>
    <dgm:cxn modelId="{C147CAB3-40C0-4622-ADA9-FDAB3D8D00BE}" type="presParOf" srcId="{ACD9F896-47ED-4494-84FE-59A599F6D2CD}" destId="{630F8E6A-48E8-4940-9C88-B873B92BD26D}" srcOrd="1" destOrd="0" presId="urn:microsoft.com/office/officeart/2005/8/layout/hierarchy1"/>
    <dgm:cxn modelId="{2CFCB7C8-E61E-45CD-B65C-18DEA6BE39DD}" type="presParOf" srcId="{E16BDB02-3791-4B56-9407-F11C8023EC7B}" destId="{9D447F33-1831-4601-8A5C-ADBA0A491B34}" srcOrd="1" destOrd="0" presId="urn:microsoft.com/office/officeart/2005/8/layout/hierarchy1"/>
    <dgm:cxn modelId="{FFB8C116-37EE-4384-AC1D-EA0662D0DBB5}" type="presParOf" srcId="{9D447F33-1831-4601-8A5C-ADBA0A491B34}" destId="{9843F2BB-C4FD-4200-9C35-4AD90BE5AAC2}" srcOrd="0" destOrd="0" presId="urn:microsoft.com/office/officeart/2005/8/layout/hierarchy1"/>
    <dgm:cxn modelId="{4DFCB350-E0FA-4C01-BC7B-BDB1BD202E99}" type="presParOf" srcId="{9D447F33-1831-4601-8A5C-ADBA0A491B34}" destId="{5AE1E73C-84CF-4551-96B2-A5F6815A6AAE}" srcOrd="1" destOrd="0" presId="urn:microsoft.com/office/officeart/2005/8/layout/hierarchy1"/>
    <dgm:cxn modelId="{B1CA8A0B-2D35-4634-80E9-2970FE077B5C}" type="presParOf" srcId="{5AE1E73C-84CF-4551-96B2-A5F6815A6AAE}" destId="{BB7D5815-9D84-4704-B666-77011916A21E}" srcOrd="0" destOrd="0" presId="urn:microsoft.com/office/officeart/2005/8/layout/hierarchy1"/>
    <dgm:cxn modelId="{3C74D434-9EB2-4F26-AA09-D4C9FB19038D}" type="presParOf" srcId="{BB7D5815-9D84-4704-B666-77011916A21E}" destId="{95A214BA-D346-47C9-88F1-E3FDF60AF85F}" srcOrd="0" destOrd="0" presId="urn:microsoft.com/office/officeart/2005/8/layout/hierarchy1"/>
    <dgm:cxn modelId="{4DF25217-EAAA-4326-AE1C-FB09F5A289B8}" type="presParOf" srcId="{BB7D5815-9D84-4704-B666-77011916A21E}" destId="{5CBA8210-7185-4B54-A04F-B4FC8D612EA2}" srcOrd="1" destOrd="0" presId="urn:microsoft.com/office/officeart/2005/8/layout/hierarchy1"/>
    <dgm:cxn modelId="{D8222B7A-109B-4313-8044-42FD47A04FE5}" type="presParOf" srcId="{5AE1E73C-84CF-4551-96B2-A5F6815A6AAE}" destId="{D27E7523-2C97-4E44-ABF0-ACF8A348C7FE}" srcOrd="1" destOrd="0" presId="urn:microsoft.com/office/officeart/2005/8/layout/hierarchy1"/>
    <dgm:cxn modelId="{5384BE1D-2A87-45D7-89F3-3AA036712CF4}" type="presParOf" srcId="{E1572998-196B-4F4D-94E8-337BA0D5F6BA}" destId="{250A68B1-6820-4E7C-BD11-B9AFE106BAC7}" srcOrd="6" destOrd="0" presId="urn:microsoft.com/office/officeart/2005/8/layout/hierarchy1"/>
    <dgm:cxn modelId="{BBE6D48E-0C96-4A00-BE40-B94E61F513E0}" type="presParOf" srcId="{E1572998-196B-4F4D-94E8-337BA0D5F6BA}" destId="{0C745DEB-6A09-46C6-8DCA-DCD30EF0C6DF}" srcOrd="7" destOrd="0" presId="urn:microsoft.com/office/officeart/2005/8/layout/hierarchy1"/>
    <dgm:cxn modelId="{CFCC2E6A-546F-4469-AB6B-EFFF9DC81FD4}" type="presParOf" srcId="{0C745DEB-6A09-46C6-8DCA-DCD30EF0C6DF}" destId="{9C292B32-B84F-42C4-8285-81E736CF2B75}" srcOrd="0" destOrd="0" presId="urn:microsoft.com/office/officeart/2005/8/layout/hierarchy1"/>
    <dgm:cxn modelId="{3F288D34-D837-4024-96B6-502D34C7D007}" type="presParOf" srcId="{9C292B32-B84F-42C4-8285-81E736CF2B75}" destId="{653CB0B1-BF94-44A1-BB02-CF54F05BB47A}" srcOrd="0" destOrd="0" presId="urn:microsoft.com/office/officeart/2005/8/layout/hierarchy1"/>
    <dgm:cxn modelId="{3FB88B4E-CDBD-4C51-992D-E9D4B64D3084}" type="presParOf" srcId="{9C292B32-B84F-42C4-8285-81E736CF2B75}" destId="{1DEFC61C-DA85-4C6A-9319-D454BD0D21AE}" srcOrd="1" destOrd="0" presId="urn:microsoft.com/office/officeart/2005/8/layout/hierarchy1"/>
    <dgm:cxn modelId="{E58449AC-BD5C-4CFA-AE67-77B307DEBBCF}" type="presParOf" srcId="{0C745DEB-6A09-46C6-8DCA-DCD30EF0C6DF}" destId="{13C96432-08B9-499B-BED1-856956C614CF}" srcOrd="1" destOrd="0" presId="urn:microsoft.com/office/officeart/2005/8/layout/hierarchy1"/>
    <dgm:cxn modelId="{9C7A1F08-6D76-4D64-BC6D-CC1C59909C87}" type="presParOf" srcId="{E1572998-196B-4F4D-94E8-337BA0D5F6BA}" destId="{8C646B40-62B2-4571-AF23-5B4FF856BDA5}" srcOrd="8" destOrd="0" presId="urn:microsoft.com/office/officeart/2005/8/layout/hierarchy1"/>
    <dgm:cxn modelId="{7902C0E0-47F7-40A1-9365-710BC0E78850}" type="presParOf" srcId="{E1572998-196B-4F4D-94E8-337BA0D5F6BA}" destId="{8075F607-26CC-41AF-9CDB-A9B7F2425507}" srcOrd="9" destOrd="0" presId="urn:microsoft.com/office/officeart/2005/8/layout/hierarchy1"/>
    <dgm:cxn modelId="{31374ECE-883A-4FB4-BCE9-AAC9982E4046}" type="presParOf" srcId="{8075F607-26CC-41AF-9CDB-A9B7F2425507}" destId="{848827D8-6EB0-4398-AA6A-7ACBDF2D45FD}" srcOrd="0" destOrd="0" presId="urn:microsoft.com/office/officeart/2005/8/layout/hierarchy1"/>
    <dgm:cxn modelId="{2D2EFEEC-9247-434D-B8BA-AB0E05D64B2A}" type="presParOf" srcId="{848827D8-6EB0-4398-AA6A-7ACBDF2D45FD}" destId="{00DF046A-E389-4295-A44A-7A7BC3058C69}" srcOrd="0" destOrd="0" presId="urn:microsoft.com/office/officeart/2005/8/layout/hierarchy1"/>
    <dgm:cxn modelId="{1A94AD61-F263-4F58-9EC3-DF72893BCCAB}" type="presParOf" srcId="{848827D8-6EB0-4398-AA6A-7ACBDF2D45FD}" destId="{8F4C935B-95AA-4025-B60D-8C28827DACD6}" srcOrd="1" destOrd="0" presId="urn:microsoft.com/office/officeart/2005/8/layout/hierarchy1"/>
    <dgm:cxn modelId="{F4FB5FFE-023C-4C23-B391-6C3775C8049C}" type="presParOf" srcId="{8075F607-26CC-41AF-9CDB-A9B7F2425507}" destId="{0D82EBC6-2803-49F3-AE30-D0F46C5EEE6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AE79275-F736-4967-AB6E-9DB373B4E510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9" csCatId="colorful" phldr="1"/>
      <dgm:spPr/>
      <dgm:t>
        <a:bodyPr/>
        <a:lstStyle/>
        <a:p>
          <a:endParaRPr lang="en-US"/>
        </a:p>
      </dgm:t>
    </dgm:pt>
    <dgm:pt modelId="{7280AD51-4314-457E-AC55-26C014396EF9}">
      <dgm:prSet phldrT="[Text]" custT="1"/>
      <dgm:spPr/>
      <dgm:t>
        <a:bodyPr/>
        <a:lstStyle/>
        <a:p>
          <a:pPr rtl="1"/>
          <a:r>
            <a:rPr lang="fa-IR" sz="1800" b="1" dirty="0">
              <a:cs typeface="B Titr" pitchFamily="2" charset="-78"/>
            </a:rPr>
            <a:t>درمان بی اختیاری </a:t>
          </a:r>
          <a:r>
            <a:rPr lang="en-US" sz="1800" b="1" dirty="0">
              <a:cs typeface="B Titr" pitchFamily="2" charset="-78"/>
            </a:rPr>
            <a:t>SUI</a:t>
          </a:r>
        </a:p>
      </dgm:t>
    </dgm:pt>
    <dgm:pt modelId="{5E773B34-A2F2-4CF2-BFB8-EB0BA4489AF3}" type="parTrans" cxnId="{C353140E-84F7-45CC-8FE0-06656FBE65C1}">
      <dgm:prSet/>
      <dgm:spPr/>
      <dgm:t>
        <a:bodyPr/>
        <a:lstStyle/>
        <a:p>
          <a:endParaRPr lang="en-US"/>
        </a:p>
      </dgm:t>
    </dgm:pt>
    <dgm:pt modelId="{6BD2CB6B-3275-4F08-97EF-E1D419C52B97}" type="sibTrans" cxnId="{C353140E-84F7-45CC-8FE0-06656FBE65C1}">
      <dgm:prSet/>
      <dgm:spPr/>
      <dgm:t>
        <a:bodyPr/>
        <a:lstStyle/>
        <a:p>
          <a:endParaRPr lang="en-US"/>
        </a:p>
      </dgm:t>
    </dgm:pt>
    <dgm:pt modelId="{220947CB-FCF3-4FCC-A40A-2BBF1647EADA}">
      <dgm:prSet phldrT="[Text]"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درمان کنسرواتیو</a:t>
          </a:r>
        </a:p>
      </dgm:t>
    </dgm:pt>
    <dgm:pt modelId="{D837499F-8875-4B80-8FAB-C1848A1565DF}" type="parTrans" cxnId="{E2EAB6E4-39A5-4BD6-A215-B3E7B41C1EAF}">
      <dgm:prSet/>
      <dgm:spPr/>
      <dgm:t>
        <a:bodyPr/>
        <a:lstStyle/>
        <a:p>
          <a:pPr algn="ctr" rtl="1"/>
          <a:endParaRPr lang="en-US" sz="1400" b="1">
            <a:cs typeface="B Nazanin" pitchFamily="2" charset="-78"/>
          </a:endParaRPr>
        </a:p>
      </dgm:t>
    </dgm:pt>
    <dgm:pt modelId="{EE36DC18-E3F1-43DE-9BA7-C03CC7B256EE}" type="sibTrans" cxnId="{E2EAB6E4-39A5-4BD6-A215-B3E7B41C1EAF}">
      <dgm:prSet/>
      <dgm:spPr/>
      <dgm:t>
        <a:bodyPr/>
        <a:lstStyle/>
        <a:p>
          <a:endParaRPr lang="en-US"/>
        </a:p>
      </dgm:t>
    </dgm:pt>
    <dgm:pt modelId="{873F8B53-41EB-4379-A032-D9CF8FC6928B}">
      <dgm:prSet phldrT="[Text]"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تغییر سبک زندگی</a:t>
          </a:r>
          <a:endParaRPr lang="en-US" sz="1400" b="1" dirty="0">
            <a:cs typeface="B Nazanin" pitchFamily="2" charset="-78"/>
          </a:endParaRPr>
        </a:p>
      </dgm:t>
    </dgm:pt>
    <dgm:pt modelId="{65088C74-F4FD-483E-84DD-C284B7E00F9C}" type="parTrans" cxnId="{EC060347-A172-437E-B23E-07EE1FB72247}">
      <dgm:prSet/>
      <dgm:spPr/>
      <dgm:t>
        <a:bodyPr/>
        <a:lstStyle/>
        <a:p>
          <a:pPr algn="ctr" rtl="1"/>
          <a:endParaRPr lang="en-US" sz="1400" b="1">
            <a:cs typeface="B Nazanin" pitchFamily="2" charset="-78"/>
          </a:endParaRPr>
        </a:p>
      </dgm:t>
    </dgm:pt>
    <dgm:pt modelId="{0CF02387-4AA9-4A8A-A25A-2C546A6A6366}" type="sibTrans" cxnId="{EC060347-A172-437E-B23E-07EE1FB72247}">
      <dgm:prSet/>
      <dgm:spPr/>
      <dgm:t>
        <a:bodyPr/>
        <a:lstStyle/>
        <a:p>
          <a:endParaRPr lang="en-US"/>
        </a:p>
      </dgm:t>
    </dgm:pt>
    <dgm:pt modelId="{022FB216-6426-4D34-B178-AB57131249C4}">
      <dgm:prSet phldrT="[Text]"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رفتار درمانی</a:t>
          </a:r>
          <a:endParaRPr lang="en-US" sz="1400" b="1" dirty="0">
            <a:cs typeface="B Nazanin" pitchFamily="2" charset="-78"/>
          </a:endParaRPr>
        </a:p>
      </dgm:t>
    </dgm:pt>
    <dgm:pt modelId="{DAF9EBC4-68C7-47CC-B2D1-F5F28DCD7BFE}" type="parTrans" cxnId="{055B5EAD-870A-448D-AB9F-A1FB88DEE82A}">
      <dgm:prSet/>
      <dgm:spPr/>
      <dgm:t>
        <a:bodyPr/>
        <a:lstStyle/>
        <a:p>
          <a:pPr algn="ctr" rtl="1"/>
          <a:endParaRPr lang="en-US" sz="1400" b="1">
            <a:cs typeface="B Nazanin" pitchFamily="2" charset="-78"/>
          </a:endParaRPr>
        </a:p>
      </dgm:t>
    </dgm:pt>
    <dgm:pt modelId="{ECB28471-65C8-4213-8026-608BD2FE27F1}" type="sibTrans" cxnId="{055B5EAD-870A-448D-AB9F-A1FB88DEE82A}">
      <dgm:prSet/>
      <dgm:spPr/>
      <dgm:t>
        <a:bodyPr/>
        <a:lstStyle/>
        <a:p>
          <a:endParaRPr lang="en-US"/>
        </a:p>
      </dgm:t>
    </dgm:pt>
    <dgm:pt modelId="{61F36816-F17E-49E9-B1B0-5E87A65F0722}">
      <dgm:prSet phldrT="[Text]"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درمان جراحی</a:t>
          </a:r>
          <a:endParaRPr lang="en-US" sz="1400" b="1" dirty="0">
            <a:cs typeface="B Nazanin" pitchFamily="2" charset="-78"/>
          </a:endParaRPr>
        </a:p>
      </dgm:t>
    </dgm:pt>
    <dgm:pt modelId="{DC442F1A-2327-42F4-BC4E-0C8D27D03595}" type="parTrans" cxnId="{4CE8D748-79DC-4832-A12B-11DD0D8E2952}">
      <dgm:prSet/>
      <dgm:spPr/>
      <dgm:t>
        <a:bodyPr/>
        <a:lstStyle/>
        <a:p>
          <a:pPr algn="ctr" rtl="1"/>
          <a:endParaRPr lang="en-US" sz="1400" b="1">
            <a:cs typeface="B Nazanin" pitchFamily="2" charset="-78"/>
          </a:endParaRPr>
        </a:p>
      </dgm:t>
    </dgm:pt>
    <dgm:pt modelId="{1B00AABA-0CCA-4575-9EBD-6F16B9EB629C}" type="sibTrans" cxnId="{4CE8D748-79DC-4832-A12B-11DD0D8E2952}">
      <dgm:prSet/>
      <dgm:spPr/>
      <dgm:t>
        <a:bodyPr/>
        <a:lstStyle/>
        <a:p>
          <a:endParaRPr lang="en-US"/>
        </a:p>
      </dgm:t>
    </dgm:pt>
    <dgm:pt modelId="{3DF87311-A9A3-4194-910F-AE805D017EF8}">
      <dgm:prSet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فیزیو تراپی</a:t>
          </a:r>
          <a:endParaRPr lang="en-US" sz="1400" b="1" dirty="0">
            <a:cs typeface="B Nazanin" pitchFamily="2" charset="-78"/>
          </a:endParaRPr>
        </a:p>
      </dgm:t>
    </dgm:pt>
    <dgm:pt modelId="{15206C14-99DF-480D-8B7E-19808D572F0D}" type="parTrans" cxnId="{4BC74ADC-BE4C-4EB9-A557-489BC3A13A9C}">
      <dgm:prSet/>
      <dgm:spPr/>
      <dgm:t>
        <a:bodyPr/>
        <a:lstStyle/>
        <a:p>
          <a:pPr algn="ctr" rtl="1"/>
          <a:endParaRPr lang="en-US" sz="1400" b="1">
            <a:cs typeface="B Nazanin" pitchFamily="2" charset="-78"/>
          </a:endParaRPr>
        </a:p>
      </dgm:t>
    </dgm:pt>
    <dgm:pt modelId="{AA6F4226-3251-4358-831E-7F5EF0772CC0}" type="sibTrans" cxnId="{4BC74ADC-BE4C-4EB9-A557-489BC3A13A9C}">
      <dgm:prSet/>
      <dgm:spPr/>
      <dgm:t>
        <a:bodyPr/>
        <a:lstStyle/>
        <a:p>
          <a:endParaRPr lang="en-US"/>
        </a:p>
      </dgm:t>
    </dgm:pt>
    <dgm:pt modelId="{868B7317-0E78-4DF6-B6BC-8C5D84D34D75}">
      <dgm:prSet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پساری</a:t>
          </a:r>
          <a:endParaRPr lang="en-US" sz="1400" b="1" dirty="0">
            <a:cs typeface="B Nazanin" pitchFamily="2" charset="-78"/>
          </a:endParaRPr>
        </a:p>
      </dgm:t>
    </dgm:pt>
    <dgm:pt modelId="{8A34459E-B80D-428E-86CB-02FAC089236A}" type="parTrans" cxnId="{69870A20-B2E0-437C-AB15-9422C390C5D8}">
      <dgm:prSet/>
      <dgm:spPr/>
      <dgm:t>
        <a:bodyPr/>
        <a:lstStyle/>
        <a:p>
          <a:pPr algn="ctr" rtl="1"/>
          <a:endParaRPr lang="en-US" sz="1400" b="1">
            <a:cs typeface="B Nazanin" pitchFamily="2" charset="-78"/>
          </a:endParaRPr>
        </a:p>
      </dgm:t>
    </dgm:pt>
    <dgm:pt modelId="{FCE57128-0886-4FD6-BA57-0510D81A3EDE}" type="sibTrans" cxnId="{69870A20-B2E0-437C-AB15-9422C390C5D8}">
      <dgm:prSet/>
      <dgm:spPr/>
      <dgm:t>
        <a:bodyPr/>
        <a:lstStyle/>
        <a:p>
          <a:endParaRPr lang="en-US"/>
        </a:p>
      </dgm:t>
    </dgm:pt>
    <dgm:pt modelId="{9000725C-5285-47DC-96B7-5245E7F1D6B7}">
      <dgm:prSet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دارویی *</a:t>
          </a:r>
          <a:endParaRPr lang="en-US" sz="1400" b="1" dirty="0">
            <a:cs typeface="B Nazanin" pitchFamily="2" charset="-78"/>
          </a:endParaRPr>
        </a:p>
      </dgm:t>
    </dgm:pt>
    <dgm:pt modelId="{4295BCE1-0B8A-49B6-9F82-67722A733DA8}" type="parTrans" cxnId="{D8A0346B-FA25-4903-A59B-82E03875D5A2}">
      <dgm:prSet/>
      <dgm:spPr/>
      <dgm:t>
        <a:bodyPr/>
        <a:lstStyle/>
        <a:p>
          <a:pPr algn="ctr" rtl="1"/>
          <a:endParaRPr lang="en-US" sz="1400" b="1">
            <a:cs typeface="B Nazanin" pitchFamily="2" charset="-78"/>
          </a:endParaRPr>
        </a:p>
      </dgm:t>
    </dgm:pt>
    <dgm:pt modelId="{42493C7D-E705-41C8-A012-F05389CC67C4}" type="sibTrans" cxnId="{D8A0346B-FA25-4903-A59B-82E03875D5A2}">
      <dgm:prSet/>
      <dgm:spPr/>
      <dgm:t>
        <a:bodyPr/>
        <a:lstStyle/>
        <a:p>
          <a:endParaRPr lang="en-US"/>
        </a:p>
      </dgm:t>
    </dgm:pt>
    <dgm:pt modelId="{418FDF18-2CF9-4A5D-85E4-B9A92D27DD9B}" type="pres">
      <dgm:prSet presAssocID="{BAE79275-F736-4967-AB6E-9DB373B4E51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fa-IR"/>
        </a:p>
      </dgm:t>
    </dgm:pt>
    <dgm:pt modelId="{B4BF59CB-7E52-4CAD-B534-5AEF68DB8C7F}" type="pres">
      <dgm:prSet presAssocID="{7280AD51-4314-457E-AC55-26C014396EF9}" presName="hierRoot1" presStyleCnt="0"/>
      <dgm:spPr/>
    </dgm:pt>
    <dgm:pt modelId="{0BF37823-6233-48F3-993F-2EBB85277724}" type="pres">
      <dgm:prSet presAssocID="{7280AD51-4314-457E-AC55-26C014396EF9}" presName="composite" presStyleCnt="0"/>
      <dgm:spPr/>
    </dgm:pt>
    <dgm:pt modelId="{0B3FABCD-19AB-47CA-B219-445CBE1D3C7A}" type="pres">
      <dgm:prSet presAssocID="{7280AD51-4314-457E-AC55-26C014396EF9}" presName="background" presStyleLbl="node0" presStyleIdx="0" presStyleCnt="1"/>
      <dgm:spPr/>
    </dgm:pt>
    <dgm:pt modelId="{7EE4D375-E856-4144-B4F4-F322AC424B03}" type="pres">
      <dgm:prSet presAssocID="{7280AD51-4314-457E-AC55-26C014396EF9}" presName="text" presStyleLbl="fgAcc0" presStyleIdx="0" presStyleCnt="1" custScaleX="339163" custScaleY="74980" custLinFactY="-26111" custLinFactNeighborX="-84715" custLinFactNeighborY="-100000">
        <dgm:presLayoutVars>
          <dgm:chPref val="3"/>
        </dgm:presLayoutVars>
      </dgm:prSet>
      <dgm:spPr>
        <a:prstGeom prst="ellipse">
          <a:avLst/>
        </a:prstGeom>
      </dgm:spPr>
      <dgm:t>
        <a:bodyPr/>
        <a:lstStyle/>
        <a:p>
          <a:pPr rtl="1"/>
          <a:endParaRPr lang="fa-IR"/>
        </a:p>
      </dgm:t>
    </dgm:pt>
    <dgm:pt modelId="{F5E0828E-B2C0-4648-93A3-5461E4C948CE}" type="pres">
      <dgm:prSet presAssocID="{7280AD51-4314-457E-AC55-26C014396EF9}" presName="hierChild2" presStyleCnt="0"/>
      <dgm:spPr/>
    </dgm:pt>
    <dgm:pt modelId="{7FB42844-ACC2-4580-926C-EF9CBFBCD23A}" type="pres">
      <dgm:prSet presAssocID="{D837499F-8875-4B80-8FAB-C1848A1565DF}" presName="Name10" presStyleLbl="parChTrans1D2" presStyleIdx="0" presStyleCnt="2"/>
      <dgm:spPr/>
      <dgm:t>
        <a:bodyPr/>
        <a:lstStyle/>
        <a:p>
          <a:pPr rtl="1"/>
          <a:endParaRPr lang="fa-IR"/>
        </a:p>
      </dgm:t>
    </dgm:pt>
    <dgm:pt modelId="{DECE9096-B5C8-43F9-BF7B-2518CD317CDB}" type="pres">
      <dgm:prSet presAssocID="{220947CB-FCF3-4FCC-A40A-2BBF1647EADA}" presName="hierRoot2" presStyleCnt="0"/>
      <dgm:spPr/>
    </dgm:pt>
    <dgm:pt modelId="{C5D41D7D-05A6-4447-BE63-2BF906EE13AE}" type="pres">
      <dgm:prSet presAssocID="{220947CB-FCF3-4FCC-A40A-2BBF1647EADA}" presName="composite2" presStyleCnt="0"/>
      <dgm:spPr/>
    </dgm:pt>
    <dgm:pt modelId="{382684E3-E7E3-4731-BF59-2EF067A9F3E5}" type="pres">
      <dgm:prSet presAssocID="{220947CB-FCF3-4FCC-A40A-2BBF1647EADA}" presName="background2" presStyleLbl="node2" presStyleIdx="0" presStyleCnt="2"/>
      <dgm:spPr/>
    </dgm:pt>
    <dgm:pt modelId="{7B391CD5-F54F-4190-8BA0-EA8652A68DB8}" type="pres">
      <dgm:prSet presAssocID="{220947CB-FCF3-4FCC-A40A-2BBF1647EADA}" presName="text2" presStyleLbl="fgAcc2" presStyleIdx="0" presStyleCnt="2" custScaleX="202292" custScaleY="179065" custLinFactX="-100000" custLinFactNeighborX="-101490" custLinFactNeighborY="-99151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1EAEDF65-372F-431B-9023-9414AC735DAD}" type="pres">
      <dgm:prSet presAssocID="{220947CB-FCF3-4FCC-A40A-2BBF1647EADA}" presName="hierChild3" presStyleCnt="0"/>
      <dgm:spPr/>
    </dgm:pt>
    <dgm:pt modelId="{3FDE61E9-C6CF-4CA4-A0EE-06CBDA05D4AD}" type="pres">
      <dgm:prSet presAssocID="{65088C74-F4FD-483E-84DD-C284B7E00F9C}" presName="Name17" presStyleLbl="parChTrans1D3" presStyleIdx="0" presStyleCnt="5"/>
      <dgm:spPr/>
      <dgm:t>
        <a:bodyPr/>
        <a:lstStyle/>
        <a:p>
          <a:pPr rtl="1"/>
          <a:endParaRPr lang="fa-IR"/>
        </a:p>
      </dgm:t>
    </dgm:pt>
    <dgm:pt modelId="{F5D735FF-C1FC-4974-87B4-9BFBCFC02F65}" type="pres">
      <dgm:prSet presAssocID="{873F8B53-41EB-4379-A032-D9CF8FC6928B}" presName="hierRoot3" presStyleCnt="0"/>
      <dgm:spPr/>
    </dgm:pt>
    <dgm:pt modelId="{A66B2C8C-7FA9-4132-A04B-934D0042354B}" type="pres">
      <dgm:prSet presAssocID="{873F8B53-41EB-4379-A032-D9CF8FC6928B}" presName="composite3" presStyleCnt="0"/>
      <dgm:spPr/>
    </dgm:pt>
    <dgm:pt modelId="{EF119AC4-53A3-4875-8B95-6024BFEA9F5C}" type="pres">
      <dgm:prSet presAssocID="{873F8B53-41EB-4379-A032-D9CF8FC6928B}" presName="background3" presStyleLbl="node3" presStyleIdx="0" presStyleCnt="5"/>
      <dgm:spPr/>
    </dgm:pt>
    <dgm:pt modelId="{31C73961-078B-4FB1-BB61-A1885B0195E3}" type="pres">
      <dgm:prSet presAssocID="{873F8B53-41EB-4379-A032-D9CF8FC6928B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9CF1F02E-DC5B-4968-8972-4F4603699041}" type="pres">
      <dgm:prSet presAssocID="{873F8B53-41EB-4379-A032-D9CF8FC6928B}" presName="hierChild4" presStyleCnt="0"/>
      <dgm:spPr/>
    </dgm:pt>
    <dgm:pt modelId="{AFFF57EF-2A41-4CEE-96AB-DE7663E94E8F}" type="pres">
      <dgm:prSet presAssocID="{DAF9EBC4-68C7-47CC-B2D1-F5F28DCD7BFE}" presName="Name17" presStyleLbl="parChTrans1D3" presStyleIdx="1" presStyleCnt="5"/>
      <dgm:spPr/>
      <dgm:t>
        <a:bodyPr/>
        <a:lstStyle/>
        <a:p>
          <a:pPr rtl="1"/>
          <a:endParaRPr lang="fa-IR"/>
        </a:p>
      </dgm:t>
    </dgm:pt>
    <dgm:pt modelId="{0541A72A-220B-41FC-886D-464A9F89F347}" type="pres">
      <dgm:prSet presAssocID="{022FB216-6426-4D34-B178-AB57131249C4}" presName="hierRoot3" presStyleCnt="0"/>
      <dgm:spPr/>
    </dgm:pt>
    <dgm:pt modelId="{D963661F-8E8B-4FBB-9C79-7836DE2E1610}" type="pres">
      <dgm:prSet presAssocID="{022FB216-6426-4D34-B178-AB57131249C4}" presName="composite3" presStyleCnt="0"/>
      <dgm:spPr/>
    </dgm:pt>
    <dgm:pt modelId="{692CA610-E182-400B-86E3-73E6E363227A}" type="pres">
      <dgm:prSet presAssocID="{022FB216-6426-4D34-B178-AB57131249C4}" presName="background3" presStyleLbl="node3" presStyleIdx="1" presStyleCnt="5"/>
      <dgm:spPr/>
    </dgm:pt>
    <dgm:pt modelId="{0C2D439D-CFE9-4A5E-8AA6-D36280A602FE}" type="pres">
      <dgm:prSet presAssocID="{022FB216-6426-4D34-B178-AB57131249C4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DE57CD92-ABB9-492C-9224-88A8EC82A9B2}" type="pres">
      <dgm:prSet presAssocID="{022FB216-6426-4D34-B178-AB57131249C4}" presName="hierChild4" presStyleCnt="0"/>
      <dgm:spPr/>
    </dgm:pt>
    <dgm:pt modelId="{15002D26-5828-463A-AA53-9AB02CAC9673}" type="pres">
      <dgm:prSet presAssocID="{15206C14-99DF-480D-8B7E-19808D572F0D}" presName="Name17" presStyleLbl="parChTrans1D3" presStyleIdx="2" presStyleCnt="5"/>
      <dgm:spPr/>
      <dgm:t>
        <a:bodyPr/>
        <a:lstStyle/>
        <a:p>
          <a:pPr rtl="1"/>
          <a:endParaRPr lang="fa-IR"/>
        </a:p>
      </dgm:t>
    </dgm:pt>
    <dgm:pt modelId="{5F8D44BD-EBA2-45E9-9244-A7FA4B2EB506}" type="pres">
      <dgm:prSet presAssocID="{3DF87311-A9A3-4194-910F-AE805D017EF8}" presName="hierRoot3" presStyleCnt="0"/>
      <dgm:spPr/>
    </dgm:pt>
    <dgm:pt modelId="{84C158C3-9803-45CE-B833-10C81F87E014}" type="pres">
      <dgm:prSet presAssocID="{3DF87311-A9A3-4194-910F-AE805D017EF8}" presName="composite3" presStyleCnt="0"/>
      <dgm:spPr/>
    </dgm:pt>
    <dgm:pt modelId="{5640040D-0439-437C-8329-15ED605CCC66}" type="pres">
      <dgm:prSet presAssocID="{3DF87311-A9A3-4194-910F-AE805D017EF8}" presName="background3" presStyleLbl="node3" presStyleIdx="2" presStyleCnt="5"/>
      <dgm:spPr/>
    </dgm:pt>
    <dgm:pt modelId="{D5940F0C-D568-4151-9189-A123EDB2DD08}" type="pres">
      <dgm:prSet presAssocID="{3DF87311-A9A3-4194-910F-AE805D017EF8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01B362ED-BCFE-422A-BA86-88A92D7D3A98}" type="pres">
      <dgm:prSet presAssocID="{3DF87311-A9A3-4194-910F-AE805D017EF8}" presName="hierChild4" presStyleCnt="0"/>
      <dgm:spPr/>
    </dgm:pt>
    <dgm:pt modelId="{D712E642-32C0-4457-8BF9-B5ECCF98FE25}" type="pres">
      <dgm:prSet presAssocID="{8A34459E-B80D-428E-86CB-02FAC089236A}" presName="Name17" presStyleLbl="parChTrans1D3" presStyleIdx="3" presStyleCnt="5"/>
      <dgm:spPr/>
      <dgm:t>
        <a:bodyPr/>
        <a:lstStyle/>
        <a:p>
          <a:pPr rtl="1"/>
          <a:endParaRPr lang="fa-IR"/>
        </a:p>
      </dgm:t>
    </dgm:pt>
    <dgm:pt modelId="{D77CC0A4-0BCD-444A-AC16-BB64AE98CDBB}" type="pres">
      <dgm:prSet presAssocID="{868B7317-0E78-4DF6-B6BC-8C5D84D34D75}" presName="hierRoot3" presStyleCnt="0"/>
      <dgm:spPr/>
    </dgm:pt>
    <dgm:pt modelId="{A87ADEBA-F948-4231-966E-7080388C1B4E}" type="pres">
      <dgm:prSet presAssocID="{868B7317-0E78-4DF6-B6BC-8C5D84D34D75}" presName="composite3" presStyleCnt="0"/>
      <dgm:spPr/>
    </dgm:pt>
    <dgm:pt modelId="{B97FFEE4-513C-4834-9168-E40A68646D60}" type="pres">
      <dgm:prSet presAssocID="{868B7317-0E78-4DF6-B6BC-8C5D84D34D75}" presName="background3" presStyleLbl="node3" presStyleIdx="3" presStyleCnt="5"/>
      <dgm:spPr/>
    </dgm:pt>
    <dgm:pt modelId="{C9904893-5EFB-4691-AD77-7A3B5360A713}" type="pres">
      <dgm:prSet presAssocID="{868B7317-0E78-4DF6-B6BC-8C5D84D34D75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C7827BDF-0AE8-4B84-A91A-FF6DF53B9AC6}" type="pres">
      <dgm:prSet presAssocID="{868B7317-0E78-4DF6-B6BC-8C5D84D34D75}" presName="hierChild4" presStyleCnt="0"/>
      <dgm:spPr/>
    </dgm:pt>
    <dgm:pt modelId="{007C1A62-AD3A-42AB-88CC-E2E0F7FE0D07}" type="pres">
      <dgm:prSet presAssocID="{4295BCE1-0B8A-49B6-9F82-67722A733DA8}" presName="Name17" presStyleLbl="parChTrans1D3" presStyleIdx="4" presStyleCnt="5"/>
      <dgm:spPr/>
      <dgm:t>
        <a:bodyPr/>
        <a:lstStyle/>
        <a:p>
          <a:pPr rtl="1"/>
          <a:endParaRPr lang="fa-IR"/>
        </a:p>
      </dgm:t>
    </dgm:pt>
    <dgm:pt modelId="{C0A0EC77-5CFF-4E1F-AECF-52DB25D67037}" type="pres">
      <dgm:prSet presAssocID="{9000725C-5285-47DC-96B7-5245E7F1D6B7}" presName="hierRoot3" presStyleCnt="0"/>
      <dgm:spPr/>
    </dgm:pt>
    <dgm:pt modelId="{041CDDF2-7DB4-4B4F-92DB-9CD78567DA41}" type="pres">
      <dgm:prSet presAssocID="{9000725C-5285-47DC-96B7-5245E7F1D6B7}" presName="composite3" presStyleCnt="0"/>
      <dgm:spPr/>
    </dgm:pt>
    <dgm:pt modelId="{EF28C695-8E65-4FF9-9D7E-6A9A64606DDE}" type="pres">
      <dgm:prSet presAssocID="{9000725C-5285-47DC-96B7-5245E7F1D6B7}" presName="background3" presStyleLbl="node3" presStyleIdx="4" presStyleCnt="5"/>
      <dgm:spPr/>
    </dgm:pt>
    <dgm:pt modelId="{51DB6FE1-F430-4494-9FB3-1C326CD2B3E8}" type="pres">
      <dgm:prSet presAssocID="{9000725C-5285-47DC-96B7-5245E7F1D6B7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4F68C10E-F888-428F-B0AC-E7205140977D}" type="pres">
      <dgm:prSet presAssocID="{9000725C-5285-47DC-96B7-5245E7F1D6B7}" presName="hierChild4" presStyleCnt="0"/>
      <dgm:spPr/>
    </dgm:pt>
    <dgm:pt modelId="{F2147563-FC31-457B-AE29-18E24DEBF925}" type="pres">
      <dgm:prSet presAssocID="{DC442F1A-2327-42F4-BC4E-0C8D27D03595}" presName="Name10" presStyleLbl="parChTrans1D2" presStyleIdx="1" presStyleCnt="2"/>
      <dgm:spPr/>
      <dgm:t>
        <a:bodyPr/>
        <a:lstStyle/>
        <a:p>
          <a:pPr rtl="1"/>
          <a:endParaRPr lang="fa-IR"/>
        </a:p>
      </dgm:t>
    </dgm:pt>
    <dgm:pt modelId="{027B6B10-2664-43A4-A4A3-698B73C77BF5}" type="pres">
      <dgm:prSet presAssocID="{61F36816-F17E-49E9-B1B0-5E87A65F0722}" presName="hierRoot2" presStyleCnt="0"/>
      <dgm:spPr/>
    </dgm:pt>
    <dgm:pt modelId="{806B4AF2-B061-4F2D-B5A7-C08E96C31D17}" type="pres">
      <dgm:prSet presAssocID="{61F36816-F17E-49E9-B1B0-5E87A65F0722}" presName="composite2" presStyleCnt="0"/>
      <dgm:spPr/>
    </dgm:pt>
    <dgm:pt modelId="{B04FBF8A-1723-49AD-8B7C-4E58745C4048}" type="pres">
      <dgm:prSet presAssocID="{61F36816-F17E-49E9-B1B0-5E87A65F0722}" presName="background2" presStyleLbl="node2" presStyleIdx="1" presStyleCnt="2"/>
      <dgm:spPr/>
    </dgm:pt>
    <dgm:pt modelId="{E3591AD8-9953-4D30-BDD0-BE868110D09A}" type="pres">
      <dgm:prSet presAssocID="{61F36816-F17E-49E9-B1B0-5E87A65F0722}" presName="text2" presStyleLbl="fgAcc2" presStyleIdx="1" presStyleCnt="2" custLinFactY="-723" custLinFactNeighborX="-2839" custLinFactNeighborY="-10000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38EF7F0B-8E45-469B-AB5B-FA5701F7DB82}" type="pres">
      <dgm:prSet presAssocID="{61F36816-F17E-49E9-B1B0-5E87A65F0722}" presName="hierChild3" presStyleCnt="0"/>
      <dgm:spPr/>
    </dgm:pt>
  </dgm:ptLst>
  <dgm:cxnLst>
    <dgm:cxn modelId="{69870A20-B2E0-437C-AB15-9422C390C5D8}" srcId="{220947CB-FCF3-4FCC-A40A-2BBF1647EADA}" destId="{868B7317-0E78-4DF6-B6BC-8C5D84D34D75}" srcOrd="3" destOrd="0" parTransId="{8A34459E-B80D-428E-86CB-02FAC089236A}" sibTransId="{FCE57128-0886-4FD6-BA57-0510D81A3EDE}"/>
    <dgm:cxn modelId="{525D050F-2554-4D27-9FFE-2B3AC3C882F5}" type="presOf" srcId="{DC442F1A-2327-42F4-BC4E-0C8D27D03595}" destId="{F2147563-FC31-457B-AE29-18E24DEBF925}" srcOrd="0" destOrd="0" presId="urn:microsoft.com/office/officeart/2005/8/layout/hierarchy1"/>
    <dgm:cxn modelId="{D96CAE02-32DB-42B6-A2B3-0A27455DB11E}" type="presOf" srcId="{9000725C-5285-47DC-96B7-5245E7F1D6B7}" destId="{51DB6FE1-F430-4494-9FB3-1C326CD2B3E8}" srcOrd="0" destOrd="0" presId="urn:microsoft.com/office/officeart/2005/8/layout/hierarchy1"/>
    <dgm:cxn modelId="{4CE8D748-79DC-4832-A12B-11DD0D8E2952}" srcId="{7280AD51-4314-457E-AC55-26C014396EF9}" destId="{61F36816-F17E-49E9-B1B0-5E87A65F0722}" srcOrd="1" destOrd="0" parTransId="{DC442F1A-2327-42F4-BC4E-0C8D27D03595}" sibTransId="{1B00AABA-0CCA-4575-9EBD-6F16B9EB629C}"/>
    <dgm:cxn modelId="{70A22E26-F986-48BC-B133-F60D7C7F94D4}" type="presOf" srcId="{8A34459E-B80D-428E-86CB-02FAC089236A}" destId="{D712E642-32C0-4457-8BF9-B5ECCF98FE25}" srcOrd="0" destOrd="0" presId="urn:microsoft.com/office/officeart/2005/8/layout/hierarchy1"/>
    <dgm:cxn modelId="{E2EAB6E4-39A5-4BD6-A215-B3E7B41C1EAF}" srcId="{7280AD51-4314-457E-AC55-26C014396EF9}" destId="{220947CB-FCF3-4FCC-A40A-2BBF1647EADA}" srcOrd="0" destOrd="0" parTransId="{D837499F-8875-4B80-8FAB-C1848A1565DF}" sibTransId="{EE36DC18-E3F1-43DE-9BA7-C03CC7B256EE}"/>
    <dgm:cxn modelId="{454D2DC3-8B83-4762-BFC8-6C4279CD6935}" type="presOf" srcId="{DAF9EBC4-68C7-47CC-B2D1-F5F28DCD7BFE}" destId="{AFFF57EF-2A41-4CEE-96AB-DE7663E94E8F}" srcOrd="0" destOrd="0" presId="urn:microsoft.com/office/officeart/2005/8/layout/hierarchy1"/>
    <dgm:cxn modelId="{481EBA0E-874C-4376-95B7-57154CE1596E}" type="presOf" srcId="{65088C74-F4FD-483E-84DD-C284B7E00F9C}" destId="{3FDE61E9-C6CF-4CA4-A0EE-06CBDA05D4AD}" srcOrd="0" destOrd="0" presId="urn:microsoft.com/office/officeart/2005/8/layout/hierarchy1"/>
    <dgm:cxn modelId="{E62DB9F9-695D-4B81-8A17-D8E290070901}" type="presOf" srcId="{4295BCE1-0B8A-49B6-9F82-67722A733DA8}" destId="{007C1A62-AD3A-42AB-88CC-E2E0F7FE0D07}" srcOrd="0" destOrd="0" presId="urn:microsoft.com/office/officeart/2005/8/layout/hierarchy1"/>
    <dgm:cxn modelId="{5E6EA74F-5FC2-4F45-9A96-4F70324FB32C}" type="presOf" srcId="{873F8B53-41EB-4379-A032-D9CF8FC6928B}" destId="{31C73961-078B-4FB1-BB61-A1885B0195E3}" srcOrd="0" destOrd="0" presId="urn:microsoft.com/office/officeart/2005/8/layout/hierarchy1"/>
    <dgm:cxn modelId="{3A14EA6A-8160-4B47-B267-FE965A84EC97}" type="presOf" srcId="{7280AD51-4314-457E-AC55-26C014396EF9}" destId="{7EE4D375-E856-4144-B4F4-F322AC424B03}" srcOrd="0" destOrd="0" presId="urn:microsoft.com/office/officeart/2005/8/layout/hierarchy1"/>
    <dgm:cxn modelId="{1D398E0B-2ED9-499D-9551-CBAC8AB156DD}" type="presOf" srcId="{220947CB-FCF3-4FCC-A40A-2BBF1647EADA}" destId="{7B391CD5-F54F-4190-8BA0-EA8652A68DB8}" srcOrd="0" destOrd="0" presId="urn:microsoft.com/office/officeart/2005/8/layout/hierarchy1"/>
    <dgm:cxn modelId="{AA115564-F8F0-46B6-9089-23607A35F6FC}" type="presOf" srcId="{022FB216-6426-4D34-B178-AB57131249C4}" destId="{0C2D439D-CFE9-4A5E-8AA6-D36280A602FE}" srcOrd="0" destOrd="0" presId="urn:microsoft.com/office/officeart/2005/8/layout/hierarchy1"/>
    <dgm:cxn modelId="{7422192F-C793-4763-8185-92BB24FF6AEF}" type="presOf" srcId="{61F36816-F17E-49E9-B1B0-5E87A65F0722}" destId="{E3591AD8-9953-4D30-BDD0-BE868110D09A}" srcOrd="0" destOrd="0" presId="urn:microsoft.com/office/officeart/2005/8/layout/hierarchy1"/>
    <dgm:cxn modelId="{130DFFF2-2163-4852-A66C-B1F5775A3C00}" type="presOf" srcId="{BAE79275-F736-4967-AB6E-9DB373B4E510}" destId="{418FDF18-2CF9-4A5D-85E4-B9A92D27DD9B}" srcOrd="0" destOrd="0" presId="urn:microsoft.com/office/officeart/2005/8/layout/hierarchy1"/>
    <dgm:cxn modelId="{C353140E-84F7-45CC-8FE0-06656FBE65C1}" srcId="{BAE79275-F736-4967-AB6E-9DB373B4E510}" destId="{7280AD51-4314-457E-AC55-26C014396EF9}" srcOrd="0" destOrd="0" parTransId="{5E773B34-A2F2-4CF2-BFB8-EB0BA4489AF3}" sibTransId="{6BD2CB6B-3275-4F08-97EF-E1D419C52B97}"/>
    <dgm:cxn modelId="{9D90C410-4D05-4071-80C7-FD0FF5AA2D11}" type="presOf" srcId="{D837499F-8875-4B80-8FAB-C1848A1565DF}" destId="{7FB42844-ACC2-4580-926C-EF9CBFBCD23A}" srcOrd="0" destOrd="0" presId="urn:microsoft.com/office/officeart/2005/8/layout/hierarchy1"/>
    <dgm:cxn modelId="{2B2D1342-7DDC-4F28-A4DC-1A3B39A25837}" type="presOf" srcId="{15206C14-99DF-480D-8B7E-19808D572F0D}" destId="{15002D26-5828-463A-AA53-9AB02CAC9673}" srcOrd="0" destOrd="0" presId="urn:microsoft.com/office/officeart/2005/8/layout/hierarchy1"/>
    <dgm:cxn modelId="{4BC74ADC-BE4C-4EB9-A557-489BC3A13A9C}" srcId="{220947CB-FCF3-4FCC-A40A-2BBF1647EADA}" destId="{3DF87311-A9A3-4194-910F-AE805D017EF8}" srcOrd="2" destOrd="0" parTransId="{15206C14-99DF-480D-8B7E-19808D572F0D}" sibTransId="{AA6F4226-3251-4358-831E-7F5EF0772CC0}"/>
    <dgm:cxn modelId="{258310A2-441D-445E-BCBF-334B1436FB57}" type="presOf" srcId="{3DF87311-A9A3-4194-910F-AE805D017EF8}" destId="{D5940F0C-D568-4151-9189-A123EDB2DD08}" srcOrd="0" destOrd="0" presId="urn:microsoft.com/office/officeart/2005/8/layout/hierarchy1"/>
    <dgm:cxn modelId="{055B5EAD-870A-448D-AB9F-A1FB88DEE82A}" srcId="{220947CB-FCF3-4FCC-A40A-2BBF1647EADA}" destId="{022FB216-6426-4D34-B178-AB57131249C4}" srcOrd="1" destOrd="0" parTransId="{DAF9EBC4-68C7-47CC-B2D1-F5F28DCD7BFE}" sibTransId="{ECB28471-65C8-4213-8026-608BD2FE27F1}"/>
    <dgm:cxn modelId="{EC060347-A172-437E-B23E-07EE1FB72247}" srcId="{220947CB-FCF3-4FCC-A40A-2BBF1647EADA}" destId="{873F8B53-41EB-4379-A032-D9CF8FC6928B}" srcOrd="0" destOrd="0" parTransId="{65088C74-F4FD-483E-84DD-C284B7E00F9C}" sibTransId="{0CF02387-4AA9-4A8A-A25A-2C546A6A6366}"/>
    <dgm:cxn modelId="{8A257AF7-BE87-4876-A655-676F19FB1523}" type="presOf" srcId="{868B7317-0E78-4DF6-B6BC-8C5D84D34D75}" destId="{C9904893-5EFB-4691-AD77-7A3B5360A713}" srcOrd="0" destOrd="0" presId="urn:microsoft.com/office/officeart/2005/8/layout/hierarchy1"/>
    <dgm:cxn modelId="{D8A0346B-FA25-4903-A59B-82E03875D5A2}" srcId="{220947CB-FCF3-4FCC-A40A-2BBF1647EADA}" destId="{9000725C-5285-47DC-96B7-5245E7F1D6B7}" srcOrd="4" destOrd="0" parTransId="{4295BCE1-0B8A-49B6-9F82-67722A733DA8}" sibTransId="{42493C7D-E705-41C8-A012-F05389CC67C4}"/>
    <dgm:cxn modelId="{84C9864B-5DE3-4EED-971C-2C60B18591F7}" type="presParOf" srcId="{418FDF18-2CF9-4A5D-85E4-B9A92D27DD9B}" destId="{B4BF59CB-7E52-4CAD-B534-5AEF68DB8C7F}" srcOrd="0" destOrd="0" presId="urn:microsoft.com/office/officeart/2005/8/layout/hierarchy1"/>
    <dgm:cxn modelId="{A76BFD62-43AD-4523-A0E2-A4ACE2E2BED4}" type="presParOf" srcId="{B4BF59CB-7E52-4CAD-B534-5AEF68DB8C7F}" destId="{0BF37823-6233-48F3-993F-2EBB85277724}" srcOrd="0" destOrd="0" presId="urn:microsoft.com/office/officeart/2005/8/layout/hierarchy1"/>
    <dgm:cxn modelId="{62FE2E91-1CB6-4E0A-BE02-1F227F9E8681}" type="presParOf" srcId="{0BF37823-6233-48F3-993F-2EBB85277724}" destId="{0B3FABCD-19AB-47CA-B219-445CBE1D3C7A}" srcOrd="0" destOrd="0" presId="urn:microsoft.com/office/officeart/2005/8/layout/hierarchy1"/>
    <dgm:cxn modelId="{547471C8-6E42-48E9-B36E-87316C6732E0}" type="presParOf" srcId="{0BF37823-6233-48F3-993F-2EBB85277724}" destId="{7EE4D375-E856-4144-B4F4-F322AC424B03}" srcOrd="1" destOrd="0" presId="urn:microsoft.com/office/officeart/2005/8/layout/hierarchy1"/>
    <dgm:cxn modelId="{77166F03-CC10-4EB1-B19D-5F4783CB7487}" type="presParOf" srcId="{B4BF59CB-7E52-4CAD-B534-5AEF68DB8C7F}" destId="{F5E0828E-B2C0-4648-93A3-5461E4C948CE}" srcOrd="1" destOrd="0" presId="urn:microsoft.com/office/officeart/2005/8/layout/hierarchy1"/>
    <dgm:cxn modelId="{A648C255-CD94-4B03-86EE-E04EF3B59C00}" type="presParOf" srcId="{F5E0828E-B2C0-4648-93A3-5461E4C948CE}" destId="{7FB42844-ACC2-4580-926C-EF9CBFBCD23A}" srcOrd="0" destOrd="0" presId="urn:microsoft.com/office/officeart/2005/8/layout/hierarchy1"/>
    <dgm:cxn modelId="{207A410A-7E3A-4358-A573-E94B7460BF80}" type="presParOf" srcId="{F5E0828E-B2C0-4648-93A3-5461E4C948CE}" destId="{DECE9096-B5C8-43F9-BF7B-2518CD317CDB}" srcOrd="1" destOrd="0" presId="urn:microsoft.com/office/officeart/2005/8/layout/hierarchy1"/>
    <dgm:cxn modelId="{FCA5C899-A34A-4236-B73D-4B325AD4A865}" type="presParOf" srcId="{DECE9096-B5C8-43F9-BF7B-2518CD317CDB}" destId="{C5D41D7D-05A6-4447-BE63-2BF906EE13AE}" srcOrd="0" destOrd="0" presId="urn:microsoft.com/office/officeart/2005/8/layout/hierarchy1"/>
    <dgm:cxn modelId="{0DDD582F-C011-4CD7-BD55-216D283DF1E7}" type="presParOf" srcId="{C5D41D7D-05A6-4447-BE63-2BF906EE13AE}" destId="{382684E3-E7E3-4731-BF59-2EF067A9F3E5}" srcOrd="0" destOrd="0" presId="urn:microsoft.com/office/officeart/2005/8/layout/hierarchy1"/>
    <dgm:cxn modelId="{414BDB36-9411-4B34-85C2-B927898F0F8C}" type="presParOf" srcId="{C5D41D7D-05A6-4447-BE63-2BF906EE13AE}" destId="{7B391CD5-F54F-4190-8BA0-EA8652A68DB8}" srcOrd="1" destOrd="0" presId="urn:microsoft.com/office/officeart/2005/8/layout/hierarchy1"/>
    <dgm:cxn modelId="{462C6B4D-EA14-4474-8884-C7445C7117C7}" type="presParOf" srcId="{DECE9096-B5C8-43F9-BF7B-2518CD317CDB}" destId="{1EAEDF65-372F-431B-9023-9414AC735DAD}" srcOrd="1" destOrd="0" presId="urn:microsoft.com/office/officeart/2005/8/layout/hierarchy1"/>
    <dgm:cxn modelId="{850B580F-4E95-43A6-994F-1608CBD6DAF6}" type="presParOf" srcId="{1EAEDF65-372F-431B-9023-9414AC735DAD}" destId="{3FDE61E9-C6CF-4CA4-A0EE-06CBDA05D4AD}" srcOrd="0" destOrd="0" presId="urn:microsoft.com/office/officeart/2005/8/layout/hierarchy1"/>
    <dgm:cxn modelId="{F4C136F3-D7B3-4133-A624-38532B288A84}" type="presParOf" srcId="{1EAEDF65-372F-431B-9023-9414AC735DAD}" destId="{F5D735FF-C1FC-4974-87B4-9BFBCFC02F65}" srcOrd="1" destOrd="0" presId="urn:microsoft.com/office/officeart/2005/8/layout/hierarchy1"/>
    <dgm:cxn modelId="{201B50F8-FB9E-4850-A8D2-2A66D8BEF602}" type="presParOf" srcId="{F5D735FF-C1FC-4974-87B4-9BFBCFC02F65}" destId="{A66B2C8C-7FA9-4132-A04B-934D0042354B}" srcOrd="0" destOrd="0" presId="urn:microsoft.com/office/officeart/2005/8/layout/hierarchy1"/>
    <dgm:cxn modelId="{099598BD-D0A7-40FD-A3E4-BF7FAB4CE210}" type="presParOf" srcId="{A66B2C8C-7FA9-4132-A04B-934D0042354B}" destId="{EF119AC4-53A3-4875-8B95-6024BFEA9F5C}" srcOrd="0" destOrd="0" presId="urn:microsoft.com/office/officeart/2005/8/layout/hierarchy1"/>
    <dgm:cxn modelId="{5E221BEE-9759-4C94-83CC-9262C043090D}" type="presParOf" srcId="{A66B2C8C-7FA9-4132-A04B-934D0042354B}" destId="{31C73961-078B-4FB1-BB61-A1885B0195E3}" srcOrd="1" destOrd="0" presId="urn:microsoft.com/office/officeart/2005/8/layout/hierarchy1"/>
    <dgm:cxn modelId="{F55DA9F5-1451-4418-85E0-DA20FAB37810}" type="presParOf" srcId="{F5D735FF-C1FC-4974-87B4-9BFBCFC02F65}" destId="{9CF1F02E-DC5B-4968-8972-4F4603699041}" srcOrd="1" destOrd="0" presId="urn:microsoft.com/office/officeart/2005/8/layout/hierarchy1"/>
    <dgm:cxn modelId="{4DE8FEB0-2819-4209-AF9F-2E0C075290AC}" type="presParOf" srcId="{1EAEDF65-372F-431B-9023-9414AC735DAD}" destId="{AFFF57EF-2A41-4CEE-96AB-DE7663E94E8F}" srcOrd="2" destOrd="0" presId="urn:microsoft.com/office/officeart/2005/8/layout/hierarchy1"/>
    <dgm:cxn modelId="{AD4CEFB4-1E19-4414-9727-8C3BDB273A18}" type="presParOf" srcId="{1EAEDF65-372F-431B-9023-9414AC735DAD}" destId="{0541A72A-220B-41FC-886D-464A9F89F347}" srcOrd="3" destOrd="0" presId="urn:microsoft.com/office/officeart/2005/8/layout/hierarchy1"/>
    <dgm:cxn modelId="{323743A7-201F-4A1A-86B3-55B0A5DD3D09}" type="presParOf" srcId="{0541A72A-220B-41FC-886D-464A9F89F347}" destId="{D963661F-8E8B-4FBB-9C79-7836DE2E1610}" srcOrd="0" destOrd="0" presId="urn:microsoft.com/office/officeart/2005/8/layout/hierarchy1"/>
    <dgm:cxn modelId="{93651564-1E79-4561-AE85-84C94E8431B9}" type="presParOf" srcId="{D963661F-8E8B-4FBB-9C79-7836DE2E1610}" destId="{692CA610-E182-400B-86E3-73E6E363227A}" srcOrd="0" destOrd="0" presId="urn:microsoft.com/office/officeart/2005/8/layout/hierarchy1"/>
    <dgm:cxn modelId="{DF10BA12-5426-4B72-87EF-E166121A42A5}" type="presParOf" srcId="{D963661F-8E8B-4FBB-9C79-7836DE2E1610}" destId="{0C2D439D-CFE9-4A5E-8AA6-D36280A602FE}" srcOrd="1" destOrd="0" presId="urn:microsoft.com/office/officeart/2005/8/layout/hierarchy1"/>
    <dgm:cxn modelId="{2B5D7DE4-7CFB-4302-8EA9-F4A98621DCA7}" type="presParOf" srcId="{0541A72A-220B-41FC-886D-464A9F89F347}" destId="{DE57CD92-ABB9-492C-9224-88A8EC82A9B2}" srcOrd="1" destOrd="0" presId="urn:microsoft.com/office/officeart/2005/8/layout/hierarchy1"/>
    <dgm:cxn modelId="{BF425B7F-F2D9-42E1-8D08-8F7957B9590E}" type="presParOf" srcId="{1EAEDF65-372F-431B-9023-9414AC735DAD}" destId="{15002D26-5828-463A-AA53-9AB02CAC9673}" srcOrd="4" destOrd="0" presId="urn:microsoft.com/office/officeart/2005/8/layout/hierarchy1"/>
    <dgm:cxn modelId="{470EB801-FB03-49A1-81D7-20EDF1A7C367}" type="presParOf" srcId="{1EAEDF65-372F-431B-9023-9414AC735DAD}" destId="{5F8D44BD-EBA2-45E9-9244-A7FA4B2EB506}" srcOrd="5" destOrd="0" presId="urn:microsoft.com/office/officeart/2005/8/layout/hierarchy1"/>
    <dgm:cxn modelId="{D5A2E86D-68D3-48D8-99EB-FF7C3A5917C8}" type="presParOf" srcId="{5F8D44BD-EBA2-45E9-9244-A7FA4B2EB506}" destId="{84C158C3-9803-45CE-B833-10C81F87E014}" srcOrd="0" destOrd="0" presId="urn:microsoft.com/office/officeart/2005/8/layout/hierarchy1"/>
    <dgm:cxn modelId="{F4B908A0-80B3-41A0-B794-A5F120812B06}" type="presParOf" srcId="{84C158C3-9803-45CE-B833-10C81F87E014}" destId="{5640040D-0439-437C-8329-15ED605CCC66}" srcOrd="0" destOrd="0" presId="urn:microsoft.com/office/officeart/2005/8/layout/hierarchy1"/>
    <dgm:cxn modelId="{3A7B857A-CB0E-4A5C-9D24-4D312A3B7465}" type="presParOf" srcId="{84C158C3-9803-45CE-B833-10C81F87E014}" destId="{D5940F0C-D568-4151-9189-A123EDB2DD08}" srcOrd="1" destOrd="0" presId="urn:microsoft.com/office/officeart/2005/8/layout/hierarchy1"/>
    <dgm:cxn modelId="{92EA0899-DB62-4F9B-9694-035C5830D649}" type="presParOf" srcId="{5F8D44BD-EBA2-45E9-9244-A7FA4B2EB506}" destId="{01B362ED-BCFE-422A-BA86-88A92D7D3A98}" srcOrd="1" destOrd="0" presId="urn:microsoft.com/office/officeart/2005/8/layout/hierarchy1"/>
    <dgm:cxn modelId="{0FDD7E87-7F90-4B1C-B07A-03430E8E1072}" type="presParOf" srcId="{1EAEDF65-372F-431B-9023-9414AC735DAD}" destId="{D712E642-32C0-4457-8BF9-B5ECCF98FE25}" srcOrd="6" destOrd="0" presId="urn:microsoft.com/office/officeart/2005/8/layout/hierarchy1"/>
    <dgm:cxn modelId="{2B9C8460-9550-4574-9504-AB2A89A41278}" type="presParOf" srcId="{1EAEDF65-372F-431B-9023-9414AC735DAD}" destId="{D77CC0A4-0BCD-444A-AC16-BB64AE98CDBB}" srcOrd="7" destOrd="0" presId="urn:microsoft.com/office/officeart/2005/8/layout/hierarchy1"/>
    <dgm:cxn modelId="{15F5A5D6-895C-4D5C-951A-899FCBA78333}" type="presParOf" srcId="{D77CC0A4-0BCD-444A-AC16-BB64AE98CDBB}" destId="{A87ADEBA-F948-4231-966E-7080388C1B4E}" srcOrd="0" destOrd="0" presId="urn:microsoft.com/office/officeart/2005/8/layout/hierarchy1"/>
    <dgm:cxn modelId="{3125028F-1A68-47F5-89EA-DA8F3B1B0B47}" type="presParOf" srcId="{A87ADEBA-F948-4231-966E-7080388C1B4E}" destId="{B97FFEE4-513C-4834-9168-E40A68646D60}" srcOrd="0" destOrd="0" presId="urn:microsoft.com/office/officeart/2005/8/layout/hierarchy1"/>
    <dgm:cxn modelId="{3BC313E7-63C8-4D3E-9C33-6C7CA72F43E2}" type="presParOf" srcId="{A87ADEBA-F948-4231-966E-7080388C1B4E}" destId="{C9904893-5EFB-4691-AD77-7A3B5360A713}" srcOrd="1" destOrd="0" presId="urn:microsoft.com/office/officeart/2005/8/layout/hierarchy1"/>
    <dgm:cxn modelId="{D9C3D7DD-5205-4033-A3D0-D7774C3663B4}" type="presParOf" srcId="{D77CC0A4-0BCD-444A-AC16-BB64AE98CDBB}" destId="{C7827BDF-0AE8-4B84-A91A-FF6DF53B9AC6}" srcOrd="1" destOrd="0" presId="urn:microsoft.com/office/officeart/2005/8/layout/hierarchy1"/>
    <dgm:cxn modelId="{B5AA12A3-44B4-4BAC-860E-E412AA8C4C29}" type="presParOf" srcId="{1EAEDF65-372F-431B-9023-9414AC735DAD}" destId="{007C1A62-AD3A-42AB-88CC-E2E0F7FE0D07}" srcOrd="8" destOrd="0" presId="urn:microsoft.com/office/officeart/2005/8/layout/hierarchy1"/>
    <dgm:cxn modelId="{38F57667-4F9C-4BB4-B5E6-8B04BD50D9D8}" type="presParOf" srcId="{1EAEDF65-372F-431B-9023-9414AC735DAD}" destId="{C0A0EC77-5CFF-4E1F-AECF-52DB25D67037}" srcOrd="9" destOrd="0" presId="urn:microsoft.com/office/officeart/2005/8/layout/hierarchy1"/>
    <dgm:cxn modelId="{293F1BF5-A692-405F-B6F7-5B9F839AEECF}" type="presParOf" srcId="{C0A0EC77-5CFF-4E1F-AECF-52DB25D67037}" destId="{041CDDF2-7DB4-4B4F-92DB-9CD78567DA41}" srcOrd="0" destOrd="0" presId="urn:microsoft.com/office/officeart/2005/8/layout/hierarchy1"/>
    <dgm:cxn modelId="{A97D8410-2506-4C1E-802E-B19B8D1B83AE}" type="presParOf" srcId="{041CDDF2-7DB4-4B4F-92DB-9CD78567DA41}" destId="{EF28C695-8E65-4FF9-9D7E-6A9A64606DDE}" srcOrd="0" destOrd="0" presId="urn:microsoft.com/office/officeart/2005/8/layout/hierarchy1"/>
    <dgm:cxn modelId="{66C20CE5-22D1-42FA-83D4-466ED35DBD53}" type="presParOf" srcId="{041CDDF2-7DB4-4B4F-92DB-9CD78567DA41}" destId="{51DB6FE1-F430-4494-9FB3-1C326CD2B3E8}" srcOrd="1" destOrd="0" presId="urn:microsoft.com/office/officeart/2005/8/layout/hierarchy1"/>
    <dgm:cxn modelId="{2BF5B164-678A-422A-99DC-15C5ECC9AE25}" type="presParOf" srcId="{C0A0EC77-5CFF-4E1F-AECF-52DB25D67037}" destId="{4F68C10E-F888-428F-B0AC-E7205140977D}" srcOrd="1" destOrd="0" presId="urn:microsoft.com/office/officeart/2005/8/layout/hierarchy1"/>
    <dgm:cxn modelId="{D63E531D-558D-45C9-8400-415C31744DEB}" type="presParOf" srcId="{F5E0828E-B2C0-4648-93A3-5461E4C948CE}" destId="{F2147563-FC31-457B-AE29-18E24DEBF925}" srcOrd="2" destOrd="0" presId="urn:microsoft.com/office/officeart/2005/8/layout/hierarchy1"/>
    <dgm:cxn modelId="{4AC6376D-BA29-40C9-BA01-510545E940AA}" type="presParOf" srcId="{F5E0828E-B2C0-4648-93A3-5461E4C948CE}" destId="{027B6B10-2664-43A4-A4A3-698B73C77BF5}" srcOrd="3" destOrd="0" presId="urn:microsoft.com/office/officeart/2005/8/layout/hierarchy1"/>
    <dgm:cxn modelId="{5A642DC5-CC57-4E9B-9107-7F8696E72C39}" type="presParOf" srcId="{027B6B10-2664-43A4-A4A3-698B73C77BF5}" destId="{806B4AF2-B061-4F2D-B5A7-C08E96C31D17}" srcOrd="0" destOrd="0" presId="urn:microsoft.com/office/officeart/2005/8/layout/hierarchy1"/>
    <dgm:cxn modelId="{8A3510CB-3BD8-46E7-9025-D70652773D9C}" type="presParOf" srcId="{806B4AF2-B061-4F2D-B5A7-C08E96C31D17}" destId="{B04FBF8A-1723-49AD-8B7C-4E58745C4048}" srcOrd="0" destOrd="0" presId="urn:microsoft.com/office/officeart/2005/8/layout/hierarchy1"/>
    <dgm:cxn modelId="{06089145-0BC2-4076-AA3B-9532CFEDF864}" type="presParOf" srcId="{806B4AF2-B061-4F2D-B5A7-C08E96C31D17}" destId="{E3591AD8-9953-4D30-BDD0-BE868110D09A}" srcOrd="1" destOrd="0" presId="urn:microsoft.com/office/officeart/2005/8/layout/hierarchy1"/>
    <dgm:cxn modelId="{4EF97D1E-8CBB-4636-BB8A-897AB51E7187}" type="presParOf" srcId="{027B6B10-2664-43A4-A4A3-698B73C77BF5}" destId="{38EF7F0B-8E45-469B-AB5B-FA5701F7DB8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4B2067D-453B-4847-B0A0-9CCCB3322B13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10" csCatId="colorful" phldr="1"/>
      <dgm:spPr/>
      <dgm:t>
        <a:bodyPr/>
        <a:lstStyle/>
        <a:p>
          <a:endParaRPr lang="en-US"/>
        </a:p>
      </dgm:t>
    </dgm:pt>
    <dgm:pt modelId="{FC16CB93-B892-432D-8276-3E91FB4C51C8}">
      <dgm:prSet phldrT="[Text]" custT="1"/>
      <dgm:spPr/>
      <dgm:t>
        <a:bodyPr/>
        <a:lstStyle/>
        <a:p>
          <a:pPr rtl="1"/>
          <a:r>
            <a:rPr lang="fa-IR" sz="1800" b="1" dirty="0">
              <a:cs typeface="B Titr" pitchFamily="2" charset="-78"/>
            </a:rPr>
            <a:t>درمان دارویی </a:t>
          </a:r>
          <a:r>
            <a:rPr lang="en-US" sz="1800" b="1" dirty="0">
              <a:cs typeface="B Titr" pitchFamily="2" charset="-78"/>
            </a:rPr>
            <a:t>SUI </a:t>
          </a:r>
        </a:p>
      </dgm:t>
    </dgm:pt>
    <dgm:pt modelId="{22CC97A0-7F71-4182-A858-20A4F1689B40}" type="parTrans" cxnId="{76C89A1B-2610-47C4-A5C4-8C33ADD73DF6}">
      <dgm:prSet/>
      <dgm:spPr/>
      <dgm:t>
        <a:bodyPr/>
        <a:lstStyle/>
        <a:p>
          <a:endParaRPr lang="en-US"/>
        </a:p>
      </dgm:t>
    </dgm:pt>
    <dgm:pt modelId="{8B2D6674-59ED-4403-B21E-4A22E5605257}" type="sibTrans" cxnId="{76C89A1B-2610-47C4-A5C4-8C33ADD73DF6}">
      <dgm:prSet/>
      <dgm:spPr/>
      <dgm:t>
        <a:bodyPr/>
        <a:lstStyle/>
        <a:p>
          <a:endParaRPr lang="en-US"/>
        </a:p>
      </dgm:t>
    </dgm:pt>
    <dgm:pt modelId="{9FDE8404-421F-420C-BA7C-105E11395F3E}">
      <dgm:prSet phldrT="[Text]" custT="1"/>
      <dgm:spPr/>
      <dgm:t>
        <a:bodyPr/>
        <a:lstStyle/>
        <a:p>
          <a:pPr rtl="1"/>
          <a:r>
            <a:rPr lang="fa-IR" sz="1600" b="1" dirty="0">
              <a:cs typeface="B Nazanin" pitchFamily="2" charset="-78"/>
            </a:rPr>
            <a:t>دالوکستین </a:t>
          </a:r>
          <a:endParaRPr lang="en-US" sz="1600" b="1" dirty="0">
            <a:cs typeface="B Nazanin" pitchFamily="2" charset="-78"/>
          </a:endParaRPr>
        </a:p>
      </dgm:t>
    </dgm:pt>
    <dgm:pt modelId="{2B5CB453-2154-4A71-90F0-6B3474ED0C92}" type="parTrans" cxnId="{B20434DD-419F-4134-B018-04730342DC6A}">
      <dgm:prSet/>
      <dgm:spPr/>
      <dgm:t>
        <a:bodyPr/>
        <a:lstStyle/>
        <a:p>
          <a:pPr rtl="1"/>
          <a:endParaRPr lang="en-US" sz="1600" b="1">
            <a:cs typeface="B Nazanin" pitchFamily="2" charset="-78"/>
          </a:endParaRPr>
        </a:p>
      </dgm:t>
    </dgm:pt>
    <dgm:pt modelId="{7E794789-615B-47F1-8496-1CFAE8EC85A8}" type="sibTrans" cxnId="{B20434DD-419F-4134-B018-04730342DC6A}">
      <dgm:prSet/>
      <dgm:spPr/>
      <dgm:t>
        <a:bodyPr/>
        <a:lstStyle/>
        <a:p>
          <a:endParaRPr lang="en-US"/>
        </a:p>
      </dgm:t>
    </dgm:pt>
    <dgm:pt modelId="{0AAB501F-0C2D-4F9A-B1C4-6A0094CC10A9}">
      <dgm:prSet phldrT="[Text]" custT="1"/>
      <dgm:spPr/>
      <dgm:t>
        <a:bodyPr/>
        <a:lstStyle/>
        <a:p>
          <a:pPr algn="r" rtl="1"/>
          <a:r>
            <a:rPr lang="en-US" sz="1600" b="1" dirty="0">
              <a:cs typeface="B Nazanin" pitchFamily="2" charset="-78"/>
              <a:sym typeface="Wingdings"/>
            </a:rPr>
            <a:t></a:t>
          </a:r>
          <a:r>
            <a:rPr lang="fa-IR" sz="1600" b="1" dirty="0">
              <a:cs typeface="B Nazanin" pitchFamily="2" charset="-78"/>
              <a:sym typeface="Wingdings"/>
            </a:rPr>
            <a:t>اندیکاسیون :</a:t>
          </a:r>
        </a:p>
        <a:p>
          <a:pPr algn="r" rtl="1"/>
          <a:r>
            <a:rPr lang="fa-IR" sz="1600" b="1" dirty="0">
              <a:cs typeface="B Nazanin" pitchFamily="2" charset="-78"/>
              <a:sym typeface="Wingdings"/>
            </a:rPr>
            <a:t>- عدم تمایل به جراحی و افسردگی همزمان</a:t>
          </a:r>
          <a:endParaRPr lang="en-US" sz="1600" b="1" dirty="0">
            <a:cs typeface="B Nazanin" pitchFamily="2" charset="-78"/>
          </a:endParaRPr>
        </a:p>
      </dgm:t>
    </dgm:pt>
    <dgm:pt modelId="{9FAB43A9-6716-4521-9846-6B9EAB4E1C64}" type="parTrans" cxnId="{D68F9514-40FB-4451-AEEC-C4433E60956E}">
      <dgm:prSet/>
      <dgm:spPr/>
      <dgm:t>
        <a:bodyPr/>
        <a:lstStyle/>
        <a:p>
          <a:pPr rtl="1"/>
          <a:endParaRPr lang="en-US" sz="1600" b="1">
            <a:cs typeface="B Nazanin" pitchFamily="2" charset="-78"/>
          </a:endParaRPr>
        </a:p>
      </dgm:t>
    </dgm:pt>
    <dgm:pt modelId="{EFC90FCE-7680-463D-8B47-A2C3F69413E9}" type="sibTrans" cxnId="{D68F9514-40FB-4451-AEEC-C4433E60956E}">
      <dgm:prSet/>
      <dgm:spPr/>
      <dgm:t>
        <a:bodyPr/>
        <a:lstStyle/>
        <a:p>
          <a:endParaRPr lang="en-US"/>
        </a:p>
      </dgm:t>
    </dgm:pt>
    <dgm:pt modelId="{2A74E25A-D4C6-46FC-B077-E47B0563F902}">
      <dgm:prSet phldrT="[Text]" custT="1"/>
      <dgm:spPr/>
      <dgm:t>
        <a:bodyPr/>
        <a:lstStyle/>
        <a:p>
          <a:pPr rtl="1"/>
          <a:r>
            <a:rPr lang="fa-IR" sz="1600" b="1" dirty="0">
              <a:cs typeface="B Nazanin" pitchFamily="2" charset="-78"/>
            </a:rPr>
            <a:t>سایر داروها </a:t>
          </a:r>
          <a:endParaRPr lang="en-US" sz="1600" b="1" dirty="0">
            <a:cs typeface="B Nazanin" pitchFamily="2" charset="-78"/>
          </a:endParaRPr>
        </a:p>
      </dgm:t>
    </dgm:pt>
    <dgm:pt modelId="{E563B820-2675-4DA5-A0BB-BCE2555E20B6}" type="parTrans" cxnId="{AC57CA09-F6DD-4677-9801-DD249E79A3E2}">
      <dgm:prSet/>
      <dgm:spPr/>
      <dgm:t>
        <a:bodyPr/>
        <a:lstStyle/>
        <a:p>
          <a:pPr rtl="1"/>
          <a:endParaRPr lang="en-US" sz="1600" b="1">
            <a:cs typeface="B Nazanin" pitchFamily="2" charset="-78"/>
          </a:endParaRPr>
        </a:p>
      </dgm:t>
    </dgm:pt>
    <dgm:pt modelId="{87621188-A84F-4746-B78E-9E981D65A54D}" type="sibTrans" cxnId="{AC57CA09-F6DD-4677-9801-DD249E79A3E2}">
      <dgm:prSet/>
      <dgm:spPr/>
      <dgm:t>
        <a:bodyPr/>
        <a:lstStyle/>
        <a:p>
          <a:endParaRPr lang="en-US"/>
        </a:p>
      </dgm:t>
    </dgm:pt>
    <dgm:pt modelId="{4F455A1D-88CE-4F6A-ADF3-C77C332A86C8}">
      <dgm:prSet phldrT="[Text]" custT="1"/>
      <dgm:spPr/>
      <dgm:t>
        <a:bodyPr/>
        <a:lstStyle/>
        <a:p>
          <a:pPr rtl="1"/>
          <a:r>
            <a:rPr lang="fa-IR" sz="1600" b="1" dirty="0">
              <a:cs typeface="B Nazanin" pitchFamily="2" charset="-78"/>
            </a:rPr>
            <a:t>ایمی پرامین</a:t>
          </a:r>
          <a:endParaRPr lang="en-US" sz="1600" b="1" dirty="0">
            <a:cs typeface="B Nazanin" pitchFamily="2" charset="-78"/>
          </a:endParaRPr>
        </a:p>
      </dgm:t>
    </dgm:pt>
    <dgm:pt modelId="{743AD316-3C8C-4BFE-A77C-B5641F6CFC1D}" type="parTrans" cxnId="{7980D261-188D-43DF-AA7D-EE728D6476DC}">
      <dgm:prSet/>
      <dgm:spPr/>
      <dgm:t>
        <a:bodyPr/>
        <a:lstStyle/>
        <a:p>
          <a:pPr rtl="1"/>
          <a:endParaRPr lang="en-US" sz="1600" b="1">
            <a:cs typeface="B Nazanin" pitchFamily="2" charset="-78"/>
          </a:endParaRPr>
        </a:p>
      </dgm:t>
    </dgm:pt>
    <dgm:pt modelId="{AC08278B-4DAD-475D-9BFE-87A3A34CDF17}" type="sibTrans" cxnId="{7980D261-188D-43DF-AA7D-EE728D6476DC}">
      <dgm:prSet/>
      <dgm:spPr/>
      <dgm:t>
        <a:bodyPr/>
        <a:lstStyle/>
        <a:p>
          <a:endParaRPr lang="en-US"/>
        </a:p>
      </dgm:t>
    </dgm:pt>
    <dgm:pt modelId="{DCAEA275-A9C2-46E4-AF3C-3A30F6E7BB4F}">
      <dgm:prSet custT="1"/>
      <dgm:spPr/>
      <dgm:t>
        <a:bodyPr/>
        <a:lstStyle/>
        <a:p>
          <a:pPr rtl="1"/>
          <a:r>
            <a:rPr lang="fa-IR" sz="1600" b="1" dirty="0">
              <a:cs typeface="B Nazanin" pitchFamily="2" charset="-78"/>
            </a:rPr>
            <a:t>فنیل پروپانول آمین </a:t>
          </a:r>
          <a:endParaRPr lang="en-US" sz="1600" b="1" dirty="0">
            <a:cs typeface="B Nazanin" pitchFamily="2" charset="-78"/>
          </a:endParaRPr>
        </a:p>
      </dgm:t>
    </dgm:pt>
    <dgm:pt modelId="{B3966CE7-F820-45B7-A3D4-7F22B75A766C}" type="parTrans" cxnId="{D79A6AD1-38B7-4BF1-B8AC-D577D8FBF97D}">
      <dgm:prSet/>
      <dgm:spPr/>
      <dgm:t>
        <a:bodyPr/>
        <a:lstStyle/>
        <a:p>
          <a:pPr rtl="1"/>
          <a:endParaRPr lang="en-US" sz="1600" b="1">
            <a:cs typeface="B Nazanin" pitchFamily="2" charset="-78"/>
          </a:endParaRPr>
        </a:p>
      </dgm:t>
    </dgm:pt>
    <dgm:pt modelId="{063C991D-4F11-4ED4-86EE-59EE30071FDF}" type="sibTrans" cxnId="{D79A6AD1-38B7-4BF1-B8AC-D577D8FBF97D}">
      <dgm:prSet/>
      <dgm:spPr/>
      <dgm:t>
        <a:bodyPr/>
        <a:lstStyle/>
        <a:p>
          <a:endParaRPr lang="en-US"/>
        </a:p>
      </dgm:t>
    </dgm:pt>
    <dgm:pt modelId="{B1CE1432-BEC6-434C-B5CF-38F84785054D}" type="pres">
      <dgm:prSet presAssocID="{F4B2067D-453B-4847-B0A0-9CCCB3322B1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fa-IR"/>
        </a:p>
      </dgm:t>
    </dgm:pt>
    <dgm:pt modelId="{2D43BDF0-0B16-47E7-A006-399ED2EBB39F}" type="pres">
      <dgm:prSet presAssocID="{FC16CB93-B892-432D-8276-3E91FB4C51C8}" presName="hierRoot1" presStyleCnt="0"/>
      <dgm:spPr/>
    </dgm:pt>
    <dgm:pt modelId="{3CACC58B-EFF7-4A8A-8358-D6822B9FDD40}" type="pres">
      <dgm:prSet presAssocID="{FC16CB93-B892-432D-8276-3E91FB4C51C8}" presName="composite" presStyleCnt="0"/>
      <dgm:spPr/>
    </dgm:pt>
    <dgm:pt modelId="{532FA3C0-CBCB-42D3-8FC9-CE98E89BBE80}" type="pres">
      <dgm:prSet presAssocID="{FC16CB93-B892-432D-8276-3E91FB4C51C8}" presName="background" presStyleLbl="node0" presStyleIdx="0" presStyleCnt="1"/>
      <dgm:spPr/>
    </dgm:pt>
    <dgm:pt modelId="{6956DF66-6F0B-4796-AC46-79C5C70CEBD9}" type="pres">
      <dgm:prSet presAssocID="{FC16CB93-B892-432D-8276-3E91FB4C51C8}" presName="text" presStyleLbl="fgAcc0" presStyleIdx="0" presStyleCnt="1" custScaleX="191976" custScaleY="70836" custLinFactNeighborX="22222" custLinFactNeighborY="-26375">
        <dgm:presLayoutVars>
          <dgm:chPref val="3"/>
        </dgm:presLayoutVars>
      </dgm:prSet>
      <dgm:spPr>
        <a:prstGeom prst="ellipse">
          <a:avLst/>
        </a:prstGeom>
      </dgm:spPr>
      <dgm:t>
        <a:bodyPr/>
        <a:lstStyle/>
        <a:p>
          <a:pPr rtl="1"/>
          <a:endParaRPr lang="fa-IR"/>
        </a:p>
      </dgm:t>
    </dgm:pt>
    <dgm:pt modelId="{D9B0D96C-2078-4D34-BEBC-2D7AE012B46D}" type="pres">
      <dgm:prSet presAssocID="{FC16CB93-B892-432D-8276-3E91FB4C51C8}" presName="hierChild2" presStyleCnt="0"/>
      <dgm:spPr/>
    </dgm:pt>
    <dgm:pt modelId="{D2938297-FD8A-48F4-9B9D-6BCEC53173CE}" type="pres">
      <dgm:prSet presAssocID="{2B5CB453-2154-4A71-90F0-6B3474ED0C92}" presName="Name10" presStyleLbl="parChTrans1D2" presStyleIdx="0" presStyleCnt="2"/>
      <dgm:spPr/>
      <dgm:t>
        <a:bodyPr/>
        <a:lstStyle/>
        <a:p>
          <a:pPr rtl="1"/>
          <a:endParaRPr lang="fa-IR"/>
        </a:p>
      </dgm:t>
    </dgm:pt>
    <dgm:pt modelId="{1E012562-47E3-40B0-B8A4-466477A87CB0}" type="pres">
      <dgm:prSet presAssocID="{9FDE8404-421F-420C-BA7C-105E11395F3E}" presName="hierRoot2" presStyleCnt="0"/>
      <dgm:spPr/>
    </dgm:pt>
    <dgm:pt modelId="{0E775ED3-6649-4A16-AADA-81C6DF7C0195}" type="pres">
      <dgm:prSet presAssocID="{9FDE8404-421F-420C-BA7C-105E11395F3E}" presName="composite2" presStyleCnt="0"/>
      <dgm:spPr/>
    </dgm:pt>
    <dgm:pt modelId="{7A006B23-BB94-4D00-B105-ED174B3F5FE7}" type="pres">
      <dgm:prSet presAssocID="{9FDE8404-421F-420C-BA7C-105E11395F3E}" presName="background2" presStyleLbl="node2" presStyleIdx="0" presStyleCnt="2"/>
      <dgm:spPr/>
    </dgm:pt>
    <dgm:pt modelId="{4ED58096-7266-4984-991C-09EE965094E6}" type="pres">
      <dgm:prSet presAssocID="{9FDE8404-421F-420C-BA7C-105E11395F3E}" presName="text2" presStyleLbl="fgAcc2" presStyleIdx="0" presStyleCnt="2" custScaleX="82477" custScaleY="35090" custLinFactNeighborX="-3088" custLinFactNeighborY="-26359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45E4FC87-7B3E-43F4-A234-1B6DC9298C11}" type="pres">
      <dgm:prSet presAssocID="{9FDE8404-421F-420C-BA7C-105E11395F3E}" presName="hierChild3" presStyleCnt="0"/>
      <dgm:spPr/>
    </dgm:pt>
    <dgm:pt modelId="{4D17B22F-ADFE-4DED-BC23-C5C5F3387F66}" type="pres">
      <dgm:prSet presAssocID="{9FAB43A9-6716-4521-9846-6B9EAB4E1C64}" presName="Name17" presStyleLbl="parChTrans1D3" presStyleIdx="0" presStyleCnt="3"/>
      <dgm:spPr/>
      <dgm:t>
        <a:bodyPr/>
        <a:lstStyle/>
        <a:p>
          <a:pPr rtl="1"/>
          <a:endParaRPr lang="fa-IR"/>
        </a:p>
      </dgm:t>
    </dgm:pt>
    <dgm:pt modelId="{71DAA890-68EA-48C0-9464-5CBFE311EEC3}" type="pres">
      <dgm:prSet presAssocID="{0AAB501F-0C2D-4F9A-B1C4-6A0094CC10A9}" presName="hierRoot3" presStyleCnt="0"/>
      <dgm:spPr/>
    </dgm:pt>
    <dgm:pt modelId="{6DEF7378-1095-4F34-895E-906CB1EFB820}" type="pres">
      <dgm:prSet presAssocID="{0AAB501F-0C2D-4F9A-B1C4-6A0094CC10A9}" presName="composite3" presStyleCnt="0"/>
      <dgm:spPr/>
    </dgm:pt>
    <dgm:pt modelId="{2E32C732-15B5-4B30-B7DA-96B8C99120DD}" type="pres">
      <dgm:prSet presAssocID="{0AAB501F-0C2D-4F9A-B1C4-6A0094CC10A9}" presName="background3" presStyleLbl="node3" presStyleIdx="0" presStyleCnt="3"/>
      <dgm:spPr/>
    </dgm:pt>
    <dgm:pt modelId="{ADB4E973-AC4E-4B02-8E3C-5FDC42275AE1}" type="pres">
      <dgm:prSet presAssocID="{0AAB501F-0C2D-4F9A-B1C4-6A0094CC10A9}" presName="text3" presStyleLbl="fgAcc3" presStyleIdx="0" presStyleCnt="3" custScaleX="155430" custScaleY="60347" custLinFactNeighborX="-2850" custLinFactNeighborY="4609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00C28C7F-994E-4B3E-B878-77C14C956127}" type="pres">
      <dgm:prSet presAssocID="{0AAB501F-0C2D-4F9A-B1C4-6A0094CC10A9}" presName="hierChild4" presStyleCnt="0"/>
      <dgm:spPr/>
    </dgm:pt>
    <dgm:pt modelId="{385210AC-ED01-4F44-A1EC-891A62EB0869}" type="pres">
      <dgm:prSet presAssocID="{E563B820-2675-4DA5-A0BB-BCE2555E20B6}" presName="Name10" presStyleLbl="parChTrans1D2" presStyleIdx="1" presStyleCnt="2"/>
      <dgm:spPr/>
      <dgm:t>
        <a:bodyPr/>
        <a:lstStyle/>
        <a:p>
          <a:pPr rtl="1"/>
          <a:endParaRPr lang="fa-IR"/>
        </a:p>
      </dgm:t>
    </dgm:pt>
    <dgm:pt modelId="{32FAF406-4197-421F-96CD-E4A9856F5C59}" type="pres">
      <dgm:prSet presAssocID="{2A74E25A-D4C6-46FC-B077-E47B0563F902}" presName="hierRoot2" presStyleCnt="0"/>
      <dgm:spPr/>
    </dgm:pt>
    <dgm:pt modelId="{BBFD8CE2-EA7B-475D-8AC8-7DFEA8D9F862}" type="pres">
      <dgm:prSet presAssocID="{2A74E25A-D4C6-46FC-B077-E47B0563F902}" presName="composite2" presStyleCnt="0"/>
      <dgm:spPr/>
    </dgm:pt>
    <dgm:pt modelId="{B0D49C32-BA5B-4789-8C52-6DC6A8A44216}" type="pres">
      <dgm:prSet presAssocID="{2A74E25A-D4C6-46FC-B077-E47B0563F902}" presName="background2" presStyleLbl="node2" presStyleIdx="1" presStyleCnt="2"/>
      <dgm:spPr/>
    </dgm:pt>
    <dgm:pt modelId="{2BE6C030-FDF5-4B10-90E8-83952F035674}" type="pres">
      <dgm:prSet presAssocID="{2A74E25A-D4C6-46FC-B077-E47B0563F902}" presName="text2" presStyleLbl="fgAcc2" presStyleIdx="1" presStyleCnt="2" custScaleY="35090" custLinFactNeighborX="41976" custLinFactNeighborY="-26359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36BD3CEE-52CC-4C48-BA5C-CBCB01808BCC}" type="pres">
      <dgm:prSet presAssocID="{2A74E25A-D4C6-46FC-B077-E47B0563F902}" presName="hierChild3" presStyleCnt="0"/>
      <dgm:spPr/>
    </dgm:pt>
    <dgm:pt modelId="{B6AAA77B-9AD6-473C-9C68-9FFCEB019E00}" type="pres">
      <dgm:prSet presAssocID="{743AD316-3C8C-4BFE-A77C-B5641F6CFC1D}" presName="Name17" presStyleLbl="parChTrans1D3" presStyleIdx="1" presStyleCnt="3"/>
      <dgm:spPr/>
      <dgm:t>
        <a:bodyPr/>
        <a:lstStyle/>
        <a:p>
          <a:pPr rtl="1"/>
          <a:endParaRPr lang="fa-IR"/>
        </a:p>
      </dgm:t>
    </dgm:pt>
    <dgm:pt modelId="{6A082B34-FE77-467A-8F06-0E5D079EDEB2}" type="pres">
      <dgm:prSet presAssocID="{4F455A1D-88CE-4F6A-ADF3-C77C332A86C8}" presName="hierRoot3" presStyleCnt="0"/>
      <dgm:spPr/>
    </dgm:pt>
    <dgm:pt modelId="{1C435754-7F2A-45DA-B386-269F5545F4EF}" type="pres">
      <dgm:prSet presAssocID="{4F455A1D-88CE-4F6A-ADF3-C77C332A86C8}" presName="composite3" presStyleCnt="0"/>
      <dgm:spPr/>
    </dgm:pt>
    <dgm:pt modelId="{46FB4E04-A034-4939-9060-68BC64A493EA}" type="pres">
      <dgm:prSet presAssocID="{4F455A1D-88CE-4F6A-ADF3-C77C332A86C8}" presName="background3" presStyleLbl="node3" presStyleIdx="1" presStyleCnt="3"/>
      <dgm:spPr/>
    </dgm:pt>
    <dgm:pt modelId="{D2F1548A-4097-4056-B183-93FA69637595}" type="pres">
      <dgm:prSet presAssocID="{4F455A1D-88CE-4F6A-ADF3-C77C332A86C8}" presName="text3" presStyleLbl="fgAcc3" presStyleIdx="1" presStyleCnt="3" custScaleY="47313" custLinFactNeighborX="2995" custLinFactNeighborY="-1660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0FE370AF-83FF-4FC9-9224-DE7891980FD3}" type="pres">
      <dgm:prSet presAssocID="{4F455A1D-88CE-4F6A-ADF3-C77C332A86C8}" presName="hierChild4" presStyleCnt="0"/>
      <dgm:spPr/>
    </dgm:pt>
    <dgm:pt modelId="{BBDA44FB-150D-4815-9450-39B204E17EEC}" type="pres">
      <dgm:prSet presAssocID="{B3966CE7-F820-45B7-A3D4-7F22B75A766C}" presName="Name17" presStyleLbl="parChTrans1D3" presStyleIdx="2" presStyleCnt="3"/>
      <dgm:spPr/>
      <dgm:t>
        <a:bodyPr/>
        <a:lstStyle/>
        <a:p>
          <a:pPr rtl="1"/>
          <a:endParaRPr lang="fa-IR"/>
        </a:p>
      </dgm:t>
    </dgm:pt>
    <dgm:pt modelId="{88693628-DFB6-4153-87FA-75B5F6CBD6A8}" type="pres">
      <dgm:prSet presAssocID="{DCAEA275-A9C2-46E4-AF3C-3A30F6E7BB4F}" presName="hierRoot3" presStyleCnt="0"/>
      <dgm:spPr/>
    </dgm:pt>
    <dgm:pt modelId="{940330D0-80DE-4240-92E9-F7D2D6250E13}" type="pres">
      <dgm:prSet presAssocID="{DCAEA275-A9C2-46E4-AF3C-3A30F6E7BB4F}" presName="composite3" presStyleCnt="0"/>
      <dgm:spPr/>
    </dgm:pt>
    <dgm:pt modelId="{D224DF9A-3A08-4EFE-9C55-A7E9B616E04A}" type="pres">
      <dgm:prSet presAssocID="{DCAEA275-A9C2-46E4-AF3C-3A30F6E7BB4F}" presName="background3" presStyleLbl="node3" presStyleIdx="2" presStyleCnt="3"/>
      <dgm:spPr/>
    </dgm:pt>
    <dgm:pt modelId="{69714EF5-10C1-416A-9B04-8F539A8A7120}" type="pres">
      <dgm:prSet presAssocID="{DCAEA275-A9C2-46E4-AF3C-3A30F6E7BB4F}" presName="text3" presStyleLbl="fgAcc3" presStyleIdx="2" presStyleCnt="3" custScaleX="81481" custScaleY="37592" custLinFactNeighborX="-2172" custLinFactNeighborY="-1660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90FCAA79-2230-4220-ABC1-ED8BFFD085EF}" type="pres">
      <dgm:prSet presAssocID="{DCAEA275-A9C2-46E4-AF3C-3A30F6E7BB4F}" presName="hierChild4" presStyleCnt="0"/>
      <dgm:spPr/>
    </dgm:pt>
  </dgm:ptLst>
  <dgm:cxnLst>
    <dgm:cxn modelId="{D65EE8CE-316C-4C99-9A9C-F42D157E2F25}" type="presOf" srcId="{2A74E25A-D4C6-46FC-B077-E47B0563F902}" destId="{2BE6C030-FDF5-4B10-90E8-83952F035674}" srcOrd="0" destOrd="0" presId="urn:microsoft.com/office/officeart/2005/8/layout/hierarchy1"/>
    <dgm:cxn modelId="{68191382-056E-4EFA-A9E1-3448572D724F}" type="presOf" srcId="{F4B2067D-453B-4847-B0A0-9CCCB3322B13}" destId="{B1CE1432-BEC6-434C-B5CF-38F84785054D}" srcOrd="0" destOrd="0" presId="urn:microsoft.com/office/officeart/2005/8/layout/hierarchy1"/>
    <dgm:cxn modelId="{B20434DD-419F-4134-B018-04730342DC6A}" srcId="{FC16CB93-B892-432D-8276-3E91FB4C51C8}" destId="{9FDE8404-421F-420C-BA7C-105E11395F3E}" srcOrd="0" destOrd="0" parTransId="{2B5CB453-2154-4A71-90F0-6B3474ED0C92}" sibTransId="{7E794789-615B-47F1-8496-1CFAE8EC85A8}"/>
    <dgm:cxn modelId="{DE0F1858-51CD-471D-8A8E-40EDC04E6823}" type="presOf" srcId="{B3966CE7-F820-45B7-A3D4-7F22B75A766C}" destId="{BBDA44FB-150D-4815-9450-39B204E17EEC}" srcOrd="0" destOrd="0" presId="urn:microsoft.com/office/officeart/2005/8/layout/hierarchy1"/>
    <dgm:cxn modelId="{243ECD4A-9CAA-4BF6-8DF7-BDD139CDABA1}" type="presOf" srcId="{743AD316-3C8C-4BFE-A77C-B5641F6CFC1D}" destId="{B6AAA77B-9AD6-473C-9C68-9FFCEB019E00}" srcOrd="0" destOrd="0" presId="urn:microsoft.com/office/officeart/2005/8/layout/hierarchy1"/>
    <dgm:cxn modelId="{5CDC3AFF-11F6-4B59-903D-8361FB0F53A0}" type="presOf" srcId="{FC16CB93-B892-432D-8276-3E91FB4C51C8}" destId="{6956DF66-6F0B-4796-AC46-79C5C70CEBD9}" srcOrd="0" destOrd="0" presId="urn:microsoft.com/office/officeart/2005/8/layout/hierarchy1"/>
    <dgm:cxn modelId="{16419EA3-86D7-4F35-B5CE-6191C0244C01}" type="presOf" srcId="{E563B820-2675-4DA5-A0BB-BCE2555E20B6}" destId="{385210AC-ED01-4F44-A1EC-891A62EB0869}" srcOrd="0" destOrd="0" presId="urn:microsoft.com/office/officeart/2005/8/layout/hierarchy1"/>
    <dgm:cxn modelId="{7980D261-188D-43DF-AA7D-EE728D6476DC}" srcId="{2A74E25A-D4C6-46FC-B077-E47B0563F902}" destId="{4F455A1D-88CE-4F6A-ADF3-C77C332A86C8}" srcOrd="0" destOrd="0" parTransId="{743AD316-3C8C-4BFE-A77C-B5641F6CFC1D}" sibTransId="{AC08278B-4DAD-475D-9BFE-87A3A34CDF17}"/>
    <dgm:cxn modelId="{97D9E38B-C3AD-4E04-9B3A-F03D8B9D42CA}" type="presOf" srcId="{DCAEA275-A9C2-46E4-AF3C-3A30F6E7BB4F}" destId="{69714EF5-10C1-416A-9B04-8F539A8A7120}" srcOrd="0" destOrd="0" presId="urn:microsoft.com/office/officeart/2005/8/layout/hierarchy1"/>
    <dgm:cxn modelId="{B882DA6A-F864-4922-B233-30D057DC0984}" type="presOf" srcId="{0AAB501F-0C2D-4F9A-B1C4-6A0094CC10A9}" destId="{ADB4E973-AC4E-4B02-8E3C-5FDC42275AE1}" srcOrd="0" destOrd="0" presId="urn:microsoft.com/office/officeart/2005/8/layout/hierarchy1"/>
    <dgm:cxn modelId="{79C1A95B-84EE-4645-A69F-9651F7B13E4F}" type="presOf" srcId="{2B5CB453-2154-4A71-90F0-6B3474ED0C92}" destId="{D2938297-FD8A-48F4-9B9D-6BCEC53173CE}" srcOrd="0" destOrd="0" presId="urn:microsoft.com/office/officeart/2005/8/layout/hierarchy1"/>
    <dgm:cxn modelId="{D4298C94-A1E1-40D9-93EB-CA28488F937A}" type="presOf" srcId="{4F455A1D-88CE-4F6A-ADF3-C77C332A86C8}" destId="{D2F1548A-4097-4056-B183-93FA69637595}" srcOrd="0" destOrd="0" presId="urn:microsoft.com/office/officeart/2005/8/layout/hierarchy1"/>
    <dgm:cxn modelId="{76C89A1B-2610-47C4-A5C4-8C33ADD73DF6}" srcId="{F4B2067D-453B-4847-B0A0-9CCCB3322B13}" destId="{FC16CB93-B892-432D-8276-3E91FB4C51C8}" srcOrd="0" destOrd="0" parTransId="{22CC97A0-7F71-4182-A858-20A4F1689B40}" sibTransId="{8B2D6674-59ED-4403-B21E-4A22E5605257}"/>
    <dgm:cxn modelId="{EFDB9DB9-77A4-4022-A404-D30B94402B1E}" type="presOf" srcId="{9FDE8404-421F-420C-BA7C-105E11395F3E}" destId="{4ED58096-7266-4984-991C-09EE965094E6}" srcOrd="0" destOrd="0" presId="urn:microsoft.com/office/officeart/2005/8/layout/hierarchy1"/>
    <dgm:cxn modelId="{D68F9514-40FB-4451-AEEC-C4433E60956E}" srcId="{9FDE8404-421F-420C-BA7C-105E11395F3E}" destId="{0AAB501F-0C2D-4F9A-B1C4-6A0094CC10A9}" srcOrd="0" destOrd="0" parTransId="{9FAB43A9-6716-4521-9846-6B9EAB4E1C64}" sibTransId="{EFC90FCE-7680-463D-8B47-A2C3F69413E9}"/>
    <dgm:cxn modelId="{D79A6AD1-38B7-4BF1-B8AC-D577D8FBF97D}" srcId="{2A74E25A-D4C6-46FC-B077-E47B0563F902}" destId="{DCAEA275-A9C2-46E4-AF3C-3A30F6E7BB4F}" srcOrd="1" destOrd="0" parTransId="{B3966CE7-F820-45B7-A3D4-7F22B75A766C}" sibTransId="{063C991D-4F11-4ED4-86EE-59EE30071FDF}"/>
    <dgm:cxn modelId="{AC57CA09-F6DD-4677-9801-DD249E79A3E2}" srcId="{FC16CB93-B892-432D-8276-3E91FB4C51C8}" destId="{2A74E25A-D4C6-46FC-B077-E47B0563F902}" srcOrd="1" destOrd="0" parTransId="{E563B820-2675-4DA5-A0BB-BCE2555E20B6}" sibTransId="{87621188-A84F-4746-B78E-9E981D65A54D}"/>
    <dgm:cxn modelId="{0017429D-C238-4566-8011-133D64817562}" type="presOf" srcId="{9FAB43A9-6716-4521-9846-6B9EAB4E1C64}" destId="{4D17B22F-ADFE-4DED-BC23-C5C5F3387F66}" srcOrd="0" destOrd="0" presId="urn:microsoft.com/office/officeart/2005/8/layout/hierarchy1"/>
    <dgm:cxn modelId="{179D94AE-2B1B-4D06-9BE3-F03BE2B3995F}" type="presParOf" srcId="{B1CE1432-BEC6-434C-B5CF-38F84785054D}" destId="{2D43BDF0-0B16-47E7-A006-399ED2EBB39F}" srcOrd="0" destOrd="0" presId="urn:microsoft.com/office/officeart/2005/8/layout/hierarchy1"/>
    <dgm:cxn modelId="{8AECCDEF-F5C0-4D67-B88B-74EB502743DF}" type="presParOf" srcId="{2D43BDF0-0B16-47E7-A006-399ED2EBB39F}" destId="{3CACC58B-EFF7-4A8A-8358-D6822B9FDD40}" srcOrd="0" destOrd="0" presId="urn:microsoft.com/office/officeart/2005/8/layout/hierarchy1"/>
    <dgm:cxn modelId="{806A1D91-0D2D-4FB2-BAD9-C68AA906B749}" type="presParOf" srcId="{3CACC58B-EFF7-4A8A-8358-D6822B9FDD40}" destId="{532FA3C0-CBCB-42D3-8FC9-CE98E89BBE80}" srcOrd="0" destOrd="0" presId="urn:microsoft.com/office/officeart/2005/8/layout/hierarchy1"/>
    <dgm:cxn modelId="{D5B4A737-AFD4-4AC9-A033-969E1B16CF89}" type="presParOf" srcId="{3CACC58B-EFF7-4A8A-8358-D6822B9FDD40}" destId="{6956DF66-6F0B-4796-AC46-79C5C70CEBD9}" srcOrd="1" destOrd="0" presId="urn:microsoft.com/office/officeart/2005/8/layout/hierarchy1"/>
    <dgm:cxn modelId="{B3D5772F-1FBA-4E25-98E8-F5CE1CE24D5A}" type="presParOf" srcId="{2D43BDF0-0B16-47E7-A006-399ED2EBB39F}" destId="{D9B0D96C-2078-4D34-BEBC-2D7AE012B46D}" srcOrd="1" destOrd="0" presId="urn:microsoft.com/office/officeart/2005/8/layout/hierarchy1"/>
    <dgm:cxn modelId="{9D5196FD-9BA8-492B-8CDB-37AA37CC0202}" type="presParOf" srcId="{D9B0D96C-2078-4D34-BEBC-2D7AE012B46D}" destId="{D2938297-FD8A-48F4-9B9D-6BCEC53173CE}" srcOrd="0" destOrd="0" presId="urn:microsoft.com/office/officeart/2005/8/layout/hierarchy1"/>
    <dgm:cxn modelId="{6F90D7F4-1D7D-4A90-BF34-70B75DF2BD36}" type="presParOf" srcId="{D9B0D96C-2078-4D34-BEBC-2D7AE012B46D}" destId="{1E012562-47E3-40B0-B8A4-466477A87CB0}" srcOrd="1" destOrd="0" presId="urn:microsoft.com/office/officeart/2005/8/layout/hierarchy1"/>
    <dgm:cxn modelId="{D5968CFF-DF70-4554-ACFB-CE7C0D9AF343}" type="presParOf" srcId="{1E012562-47E3-40B0-B8A4-466477A87CB0}" destId="{0E775ED3-6649-4A16-AADA-81C6DF7C0195}" srcOrd="0" destOrd="0" presId="urn:microsoft.com/office/officeart/2005/8/layout/hierarchy1"/>
    <dgm:cxn modelId="{57E940FB-1A70-4794-B42F-5A53CBF33138}" type="presParOf" srcId="{0E775ED3-6649-4A16-AADA-81C6DF7C0195}" destId="{7A006B23-BB94-4D00-B105-ED174B3F5FE7}" srcOrd="0" destOrd="0" presId="urn:microsoft.com/office/officeart/2005/8/layout/hierarchy1"/>
    <dgm:cxn modelId="{72E8C811-D7DB-439C-8AAB-21DA1010F535}" type="presParOf" srcId="{0E775ED3-6649-4A16-AADA-81C6DF7C0195}" destId="{4ED58096-7266-4984-991C-09EE965094E6}" srcOrd="1" destOrd="0" presId="urn:microsoft.com/office/officeart/2005/8/layout/hierarchy1"/>
    <dgm:cxn modelId="{3B26B001-48F0-4C26-B617-C57178A74ED1}" type="presParOf" srcId="{1E012562-47E3-40B0-B8A4-466477A87CB0}" destId="{45E4FC87-7B3E-43F4-A234-1B6DC9298C11}" srcOrd="1" destOrd="0" presId="urn:microsoft.com/office/officeart/2005/8/layout/hierarchy1"/>
    <dgm:cxn modelId="{748F2242-F7BD-4F4E-A449-4A2B100695F6}" type="presParOf" srcId="{45E4FC87-7B3E-43F4-A234-1B6DC9298C11}" destId="{4D17B22F-ADFE-4DED-BC23-C5C5F3387F66}" srcOrd="0" destOrd="0" presId="urn:microsoft.com/office/officeart/2005/8/layout/hierarchy1"/>
    <dgm:cxn modelId="{61854774-BEF2-4C2C-B7F8-C279E58FDE3E}" type="presParOf" srcId="{45E4FC87-7B3E-43F4-A234-1B6DC9298C11}" destId="{71DAA890-68EA-48C0-9464-5CBFE311EEC3}" srcOrd="1" destOrd="0" presId="urn:microsoft.com/office/officeart/2005/8/layout/hierarchy1"/>
    <dgm:cxn modelId="{795D9C92-32D2-4E94-90D7-6529B419DB6C}" type="presParOf" srcId="{71DAA890-68EA-48C0-9464-5CBFE311EEC3}" destId="{6DEF7378-1095-4F34-895E-906CB1EFB820}" srcOrd="0" destOrd="0" presId="urn:microsoft.com/office/officeart/2005/8/layout/hierarchy1"/>
    <dgm:cxn modelId="{02A8ECEB-4DA8-4DFB-89CB-8F5CBBA763B3}" type="presParOf" srcId="{6DEF7378-1095-4F34-895E-906CB1EFB820}" destId="{2E32C732-15B5-4B30-B7DA-96B8C99120DD}" srcOrd="0" destOrd="0" presId="urn:microsoft.com/office/officeart/2005/8/layout/hierarchy1"/>
    <dgm:cxn modelId="{AF1B93AD-DB25-41A4-89FB-06E596204274}" type="presParOf" srcId="{6DEF7378-1095-4F34-895E-906CB1EFB820}" destId="{ADB4E973-AC4E-4B02-8E3C-5FDC42275AE1}" srcOrd="1" destOrd="0" presId="urn:microsoft.com/office/officeart/2005/8/layout/hierarchy1"/>
    <dgm:cxn modelId="{24A6F1B1-EF56-4779-A9BD-F310D8079748}" type="presParOf" srcId="{71DAA890-68EA-48C0-9464-5CBFE311EEC3}" destId="{00C28C7F-994E-4B3E-B878-77C14C956127}" srcOrd="1" destOrd="0" presId="urn:microsoft.com/office/officeart/2005/8/layout/hierarchy1"/>
    <dgm:cxn modelId="{2D1D5ACD-BC41-4237-A4F2-B4DE62BF4B74}" type="presParOf" srcId="{D9B0D96C-2078-4D34-BEBC-2D7AE012B46D}" destId="{385210AC-ED01-4F44-A1EC-891A62EB0869}" srcOrd="2" destOrd="0" presId="urn:microsoft.com/office/officeart/2005/8/layout/hierarchy1"/>
    <dgm:cxn modelId="{10FC661B-D1A3-470C-BCB3-46FF988BDB7F}" type="presParOf" srcId="{D9B0D96C-2078-4D34-BEBC-2D7AE012B46D}" destId="{32FAF406-4197-421F-96CD-E4A9856F5C59}" srcOrd="3" destOrd="0" presId="urn:microsoft.com/office/officeart/2005/8/layout/hierarchy1"/>
    <dgm:cxn modelId="{F910A8D3-7C36-4991-9592-97F465CD8853}" type="presParOf" srcId="{32FAF406-4197-421F-96CD-E4A9856F5C59}" destId="{BBFD8CE2-EA7B-475D-8AC8-7DFEA8D9F862}" srcOrd="0" destOrd="0" presId="urn:microsoft.com/office/officeart/2005/8/layout/hierarchy1"/>
    <dgm:cxn modelId="{18B4B28C-0393-499A-B431-ABF00763C339}" type="presParOf" srcId="{BBFD8CE2-EA7B-475D-8AC8-7DFEA8D9F862}" destId="{B0D49C32-BA5B-4789-8C52-6DC6A8A44216}" srcOrd="0" destOrd="0" presId="urn:microsoft.com/office/officeart/2005/8/layout/hierarchy1"/>
    <dgm:cxn modelId="{1BABF12B-1C06-4AFF-A2EF-23DF928727FF}" type="presParOf" srcId="{BBFD8CE2-EA7B-475D-8AC8-7DFEA8D9F862}" destId="{2BE6C030-FDF5-4B10-90E8-83952F035674}" srcOrd="1" destOrd="0" presId="urn:microsoft.com/office/officeart/2005/8/layout/hierarchy1"/>
    <dgm:cxn modelId="{5A6C5AC7-95C1-47DD-97C9-43334CF60AC7}" type="presParOf" srcId="{32FAF406-4197-421F-96CD-E4A9856F5C59}" destId="{36BD3CEE-52CC-4C48-BA5C-CBCB01808BCC}" srcOrd="1" destOrd="0" presId="urn:microsoft.com/office/officeart/2005/8/layout/hierarchy1"/>
    <dgm:cxn modelId="{D7EE1C38-E521-4B6E-BD53-D9ADD0650B51}" type="presParOf" srcId="{36BD3CEE-52CC-4C48-BA5C-CBCB01808BCC}" destId="{B6AAA77B-9AD6-473C-9C68-9FFCEB019E00}" srcOrd="0" destOrd="0" presId="urn:microsoft.com/office/officeart/2005/8/layout/hierarchy1"/>
    <dgm:cxn modelId="{ED74BD7A-E358-46C7-AE6A-EBFAE2A300C9}" type="presParOf" srcId="{36BD3CEE-52CC-4C48-BA5C-CBCB01808BCC}" destId="{6A082B34-FE77-467A-8F06-0E5D079EDEB2}" srcOrd="1" destOrd="0" presId="urn:microsoft.com/office/officeart/2005/8/layout/hierarchy1"/>
    <dgm:cxn modelId="{243E606D-C28E-4BB0-9AEC-3C4620F12D50}" type="presParOf" srcId="{6A082B34-FE77-467A-8F06-0E5D079EDEB2}" destId="{1C435754-7F2A-45DA-B386-269F5545F4EF}" srcOrd="0" destOrd="0" presId="urn:microsoft.com/office/officeart/2005/8/layout/hierarchy1"/>
    <dgm:cxn modelId="{CF64BB31-1AF8-47B8-A71B-B44CD0457A76}" type="presParOf" srcId="{1C435754-7F2A-45DA-B386-269F5545F4EF}" destId="{46FB4E04-A034-4939-9060-68BC64A493EA}" srcOrd="0" destOrd="0" presId="urn:microsoft.com/office/officeart/2005/8/layout/hierarchy1"/>
    <dgm:cxn modelId="{8ED8AE72-BC15-41FA-97BE-B3AC72744B1D}" type="presParOf" srcId="{1C435754-7F2A-45DA-B386-269F5545F4EF}" destId="{D2F1548A-4097-4056-B183-93FA69637595}" srcOrd="1" destOrd="0" presId="urn:microsoft.com/office/officeart/2005/8/layout/hierarchy1"/>
    <dgm:cxn modelId="{6CD22480-FCB8-4582-89A1-8C68B3B8B9A4}" type="presParOf" srcId="{6A082B34-FE77-467A-8F06-0E5D079EDEB2}" destId="{0FE370AF-83FF-4FC9-9224-DE7891980FD3}" srcOrd="1" destOrd="0" presId="urn:microsoft.com/office/officeart/2005/8/layout/hierarchy1"/>
    <dgm:cxn modelId="{21663253-3C9D-4D48-942F-1ABE331BD227}" type="presParOf" srcId="{36BD3CEE-52CC-4C48-BA5C-CBCB01808BCC}" destId="{BBDA44FB-150D-4815-9450-39B204E17EEC}" srcOrd="2" destOrd="0" presId="urn:microsoft.com/office/officeart/2005/8/layout/hierarchy1"/>
    <dgm:cxn modelId="{F241C59E-A89C-4255-9D96-54490FF35527}" type="presParOf" srcId="{36BD3CEE-52CC-4C48-BA5C-CBCB01808BCC}" destId="{88693628-DFB6-4153-87FA-75B5F6CBD6A8}" srcOrd="3" destOrd="0" presId="urn:microsoft.com/office/officeart/2005/8/layout/hierarchy1"/>
    <dgm:cxn modelId="{76E9FCA3-8E56-4273-BEFE-AAA3925B4DA1}" type="presParOf" srcId="{88693628-DFB6-4153-87FA-75B5F6CBD6A8}" destId="{940330D0-80DE-4240-92E9-F7D2D6250E13}" srcOrd="0" destOrd="0" presId="urn:microsoft.com/office/officeart/2005/8/layout/hierarchy1"/>
    <dgm:cxn modelId="{79F426BA-B136-46BE-95E2-4C73123DC31D}" type="presParOf" srcId="{940330D0-80DE-4240-92E9-F7D2D6250E13}" destId="{D224DF9A-3A08-4EFE-9C55-A7E9B616E04A}" srcOrd="0" destOrd="0" presId="urn:microsoft.com/office/officeart/2005/8/layout/hierarchy1"/>
    <dgm:cxn modelId="{3EC0A50E-664C-4175-8CDA-B496D5E5A292}" type="presParOf" srcId="{940330D0-80DE-4240-92E9-F7D2D6250E13}" destId="{69714EF5-10C1-416A-9B04-8F539A8A7120}" srcOrd="1" destOrd="0" presId="urn:microsoft.com/office/officeart/2005/8/layout/hierarchy1"/>
    <dgm:cxn modelId="{70645ED8-AFED-4AEC-8B79-2C103174FC3D}" type="presParOf" srcId="{88693628-DFB6-4153-87FA-75B5F6CBD6A8}" destId="{90FCAA79-2230-4220-ABC1-ED8BFFD085E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32F6F31-1F94-411D-B837-ED3D6281A816}" type="doc">
      <dgm:prSet loTypeId="urn:microsoft.com/office/officeart/2005/8/layout/orgChart1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71B70B4-2A3C-4123-9C13-90058B621A60}">
      <dgm:prSet phldrT="[Text]" custT="1"/>
      <dgm:spPr/>
      <dgm:t>
        <a:bodyPr/>
        <a:lstStyle/>
        <a:p>
          <a:pPr rtl="1"/>
          <a:r>
            <a:rPr lang="fa-IR" sz="1800" b="1" dirty="0">
              <a:cs typeface="B Titr" pitchFamily="2" charset="-78"/>
            </a:rPr>
            <a:t>کاندیدای جراحی </a:t>
          </a:r>
          <a:r>
            <a:rPr lang="en-US" sz="2000" b="1" dirty="0">
              <a:latin typeface="Arial" pitchFamily="34" charset="0"/>
              <a:cs typeface="Arial" pitchFamily="34" charset="0"/>
            </a:rPr>
            <a:t>TOT</a:t>
          </a:r>
          <a:endParaRPr lang="en-US" sz="2000" b="1" dirty="0">
            <a:cs typeface="B Titr" pitchFamily="2" charset="-78"/>
          </a:endParaRPr>
        </a:p>
      </dgm:t>
    </dgm:pt>
    <dgm:pt modelId="{CD75F40C-3352-4564-A58F-BB5F6C8941C5}" type="parTrans" cxnId="{4A966CBA-0C50-4409-8104-AE501BC39ACA}">
      <dgm:prSet/>
      <dgm:spPr/>
      <dgm:t>
        <a:bodyPr/>
        <a:lstStyle/>
        <a:p>
          <a:endParaRPr lang="en-US"/>
        </a:p>
      </dgm:t>
    </dgm:pt>
    <dgm:pt modelId="{EB28A53A-9EF3-4F42-9434-CEB0A20EE40F}" type="sibTrans" cxnId="{4A966CBA-0C50-4409-8104-AE501BC39ACA}">
      <dgm:prSet/>
      <dgm:spPr/>
      <dgm:t>
        <a:bodyPr/>
        <a:lstStyle/>
        <a:p>
          <a:endParaRPr lang="en-US"/>
        </a:p>
      </dgm:t>
    </dgm:pt>
    <dgm:pt modelId="{4EFC3153-4C62-466D-8D82-6E9EFE408ADA}">
      <dgm:prSet phldrT="[Text]" custT="1"/>
      <dgm:spPr/>
      <dgm:t>
        <a:bodyPr/>
        <a:lstStyle/>
        <a:p>
          <a:r>
            <a:rPr lang="fa-IR" sz="1600" b="1" dirty="0">
              <a:cs typeface="B Titr" pitchFamily="2" charset="-78"/>
            </a:rPr>
            <a:t>اندیکاسیون</a:t>
          </a:r>
          <a:endParaRPr lang="en-US" sz="1600" b="1" dirty="0">
            <a:cs typeface="B Titr" pitchFamily="2" charset="-78"/>
          </a:endParaRPr>
        </a:p>
      </dgm:t>
    </dgm:pt>
    <dgm:pt modelId="{71E29332-5547-47D9-9A25-6A714F4C98FB}" type="parTrans" cxnId="{458FDF68-E1E5-4C4E-9B23-9E521348E0BD}">
      <dgm:prSet/>
      <dgm:spPr/>
      <dgm:t>
        <a:bodyPr/>
        <a:lstStyle/>
        <a:p>
          <a:endParaRPr lang="en-US"/>
        </a:p>
      </dgm:t>
    </dgm:pt>
    <dgm:pt modelId="{F1CAFF4D-CB56-4F0F-AD5A-ECB4929A77F4}" type="sibTrans" cxnId="{458FDF68-E1E5-4C4E-9B23-9E521348E0BD}">
      <dgm:prSet/>
      <dgm:spPr/>
      <dgm:t>
        <a:bodyPr/>
        <a:lstStyle/>
        <a:p>
          <a:endParaRPr lang="en-US"/>
        </a:p>
      </dgm:t>
    </dgm:pt>
    <dgm:pt modelId="{0133976D-9DB6-4D49-947C-EBDF046609D9}">
      <dgm:prSet phldrT="[Text]" custT="1"/>
      <dgm:spPr/>
      <dgm:t>
        <a:bodyPr/>
        <a:lstStyle/>
        <a:p>
          <a:pPr algn="r" rtl="1"/>
          <a:r>
            <a:rPr lang="fa-IR" sz="1400" b="1" dirty="0">
              <a:cs typeface="B Nazanin" pitchFamily="2" charset="-78"/>
            </a:rPr>
            <a:t>بی اختیاری استرسی علامتدار</a:t>
          </a:r>
          <a:endParaRPr lang="en-US" sz="1400" b="1" dirty="0">
            <a:cs typeface="B Nazanin" pitchFamily="2" charset="-78"/>
          </a:endParaRPr>
        </a:p>
      </dgm:t>
    </dgm:pt>
    <dgm:pt modelId="{FE9E8505-9BEA-4B66-A525-FF50ECF30F58}" type="parTrans" cxnId="{71063EE6-A5EE-4A5F-AFC1-55565DAAE608}">
      <dgm:prSet/>
      <dgm:spPr/>
      <dgm:t>
        <a:bodyPr/>
        <a:lstStyle/>
        <a:p>
          <a:endParaRPr lang="en-US"/>
        </a:p>
      </dgm:t>
    </dgm:pt>
    <dgm:pt modelId="{F9A05BF3-5885-49C8-99FF-0548F0CA63BB}" type="sibTrans" cxnId="{71063EE6-A5EE-4A5F-AFC1-55565DAAE608}">
      <dgm:prSet/>
      <dgm:spPr/>
      <dgm:t>
        <a:bodyPr/>
        <a:lstStyle/>
        <a:p>
          <a:endParaRPr lang="en-US"/>
        </a:p>
      </dgm:t>
    </dgm:pt>
    <dgm:pt modelId="{901DFC92-87CA-4F24-ACAE-6853C40DAB5B}">
      <dgm:prSet phldrT="[Text]" custT="1"/>
      <dgm:spPr/>
      <dgm:t>
        <a:bodyPr/>
        <a:lstStyle/>
        <a:p>
          <a:pPr algn="r" rtl="1"/>
          <a:r>
            <a:rPr lang="fa-IR" sz="1400" b="1" dirty="0">
              <a:cs typeface="B Nazanin" pitchFamily="2" charset="-78"/>
            </a:rPr>
            <a:t>کاندید ترمیم پرولاپس آپیکال و مورد شناخته شده  یا محتمل بی اختیاری استرس مخفی</a:t>
          </a:r>
          <a:endParaRPr lang="en-US" sz="1400" b="1" dirty="0">
            <a:cs typeface="B Nazanin" pitchFamily="2" charset="-78"/>
          </a:endParaRPr>
        </a:p>
      </dgm:t>
    </dgm:pt>
    <dgm:pt modelId="{60AFEB7C-2358-4A72-8A4E-F0C6BAE64488}" type="parTrans" cxnId="{BE1DAE18-FDF5-4AF4-AC45-285CBAE38159}">
      <dgm:prSet/>
      <dgm:spPr/>
      <dgm:t>
        <a:bodyPr/>
        <a:lstStyle/>
        <a:p>
          <a:endParaRPr lang="en-US"/>
        </a:p>
      </dgm:t>
    </dgm:pt>
    <dgm:pt modelId="{2507CC75-6409-47A1-9E5D-27986D1085E1}" type="sibTrans" cxnId="{BE1DAE18-FDF5-4AF4-AC45-285CBAE38159}">
      <dgm:prSet/>
      <dgm:spPr/>
      <dgm:t>
        <a:bodyPr/>
        <a:lstStyle/>
        <a:p>
          <a:endParaRPr lang="en-US"/>
        </a:p>
      </dgm:t>
    </dgm:pt>
    <dgm:pt modelId="{00BEFE7B-5560-4B40-8EF8-9FFA47B7C3D5}">
      <dgm:prSet phldrT="[Text]" custT="1"/>
      <dgm:spPr/>
      <dgm:t>
        <a:bodyPr/>
        <a:lstStyle/>
        <a:p>
          <a:r>
            <a:rPr lang="fa-IR" sz="1600" dirty="0">
              <a:cs typeface="B Titr" pitchFamily="2" charset="-78"/>
            </a:rPr>
            <a:t>کنتراندیکاسیون</a:t>
          </a:r>
          <a:endParaRPr lang="en-US" sz="1600" dirty="0">
            <a:cs typeface="B Titr" pitchFamily="2" charset="-78"/>
          </a:endParaRPr>
        </a:p>
      </dgm:t>
    </dgm:pt>
    <dgm:pt modelId="{0B53B0C9-4725-4D88-AE95-D56EBED86D2B}" type="parTrans" cxnId="{08453D7C-EA24-4317-8622-130E5D07ECAA}">
      <dgm:prSet/>
      <dgm:spPr/>
      <dgm:t>
        <a:bodyPr/>
        <a:lstStyle/>
        <a:p>
          <a:endParaRPr lang="en-US"/>
        </a:p>
      </dgm:t>
    </dgm:pt>
    <dgm:pt modelId="{F4587296-F449-470B-B0BC-F65A92FF8446}" type="sibTrans" cxnId="{08453D7C-EA24-4317-8622-130E5D07ECAA}">
      <dgm:prSet/>
      <dgm:spPr/>
      <dgm:t>
        <a:bodyPr/>
        <a:lstStyle/>
        <a:p>
          <a:endParaRPr lang="en-US"/>
        </a:p>
      </dgm:t>
    </dgm:pt>
    <dgm:pt modelId="{DB3B9C47-AE4E-42F0-B5D4-77562FDB9B34}">
      <dgm:prSet phldrT="[Text]"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عفونت مجاری ادراری</a:t>
          </a:r>
          <a:endParaRPr lang="en-US" sz="1400" b="1" dirty="0">
            <a:cs typeface="B Nazanin" pitchFamily="2" charset="-78"/>
          </a:endParaRPr>
        </a:p>
      </dgm:t>
    </dgm:pt>
    <dgm:pt modelId="{C5D62A7D-FD9B-47FD-9738-EBE54D5A7595}" type="parTrans" cxnId="{C38C6D6D-FC80-4BC6-A085-3D28D3610C8E}">
      <dgm:prSet/>
      <dgm:spPr/>
      <dgm:t>
        <a:bodyPr/>
        <a:lstStyle/>
        <a:p>
          <a:endParaRPr lang="en-US"/>
        </a:p>
      </dgm:t>
    </dgm:pt>
    <dgm:pt modelId="{6B451271-FEAA-46C2-8D58-EBC11380F3F9}" type="sibTrans" cxnId="{C38C6D6D-FC80-4BC6-A085-3D28D3610C8E}">
      <dgm:prSet/>
      <dgm:spPr/>
      <dgm:t>
        <a:bodyPr/>
        <a:lstStyle/>
        <a:p>
          <a:endParaRPr lang="en-US"/>
        </a:p>
      </dgm:t>
    </dgm:pt>
    <dgm:pt modelId="{E179113F-656F-4371-88D2-29F87D9184A8}">
      <dgm:prSet custT="1"/>
      <dgm:spPr/>
      <dgm:t>
        <a:bodyPr/>
        <a:lstStyle/>
        <a:p>
          <a:r>
            <a:rPr lang="fa-IR" sz="1600" dirty="0">
              <a:cs typeface="B Titr" pitchFamily="2" charset="-78"/>
            </a:rPr>
            <a:t>ترجیحاَ انجام نشود</a:t>
          </a:r>
          <a:endParaRPr lang="en-US" sz="1600" dirty="0">
            <a:cs typeface="B Titr" pitchFamily="2" charset="-78"/>
          </a:endParaRPr>
        </a:p>
      </dgm:t>
    </dgm:pt>
    <dgm:pt modelId="{39559A1D-A8C5-4D4E-B66B-DB1EE3945CEA}" type="parTrans" cxnId="{ECA44C5E-8881-410C-BAF2-FEAA352A5906}">
      <dgm:prSet/>
      <dgm:spPr/>
      <dgm:t>
        <a:bodyPr/>
        <a:lstStyle/>
        <a:p>
          <a:endParaRPr lang="en-US"/>
        </a:p>
      </dgm:t>
    </dgm:pt>
    <dgm:pt modelId="{9EBDE281-73CD-44E3-83A9-D7A2DDCDC8F1}" type="sibTrans" cxnId="{ECA44C5E-8881-410C-BAF2-FEAA352A5906}">
      <dgm:prSet/>
      <dgm:spPr/>
      <dgm:t>
        <a:bodyPr/>
        <a:lstStyle/>
        <a:p>
          <a:endParaRPr lang="en-US"/>
        </a:p>
      </dgm:t>
    </dgm:pt>
    <dgm:pt modelId="{DFC1BD02-4726-4D69-8B1F-C44CEAE9BE4E}">
      <dgm:prSet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حاملگی*</a:t>
          </a:r>
          <a:endParaRPr lang="en-US" sz="1400" b="1" dirty="0">
            <a:cs typeface="B Nazanin" pitchFamily="2" charset="-78"/>
          </a:endParaRPr>
        </a:p>
      </dgm:t>
    </dgm:pt>
    <dgm:pt modelId="{4DD75124-3817-4040-BC79-B02001D231D3}" type="parTrans" cxnId="{A4BD934A-A63A-47A5-A804-2407096F683F}">
      <dgm:prSet/>
      <dgm:spPr/>
      <dgm:t>
        <a:bodyPr/>
        <a:lstStyle/>
        <a:p>
          <a:endParaRPr lang="en-US"/>
        </a:p>
      </dgm:t>
    </dgm:pt>
    <dgm:pt modelId="{BCC9F9AB-5BF1-4D16-A47D-FD9C551CA468}" type="sibTrans" cxnId="{A4BD934A-A63A-47A5-A804-2407096F683F}">
      <dgm:prSet/>
      <dgm:spPr/>
      <dgm:t>
        <a:bodyPr/>
        <a:lstStyle/>
        <a:p>
          <a:endParaRPr lang="en-US"/>
        </a:p>
      </dgm:t>
    </dgm:pt>
    <dgm:pt modelId="{E45EF631-C889-40ED-903B-F3381608E0BA}">
      <dgm:prSet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اختلال</a:t>
          </a:r>
          <a:r>
            <a:rPr lang="fa-IR" sz="1400" dirty="0">
              <a:cs typeface="B Nazanin" pitchFamily="2" charset="-78"/>
            </a:rPr>
            <a:t> </a:t>
          </a:r>
          <a:r>
            <a:rPr lang="fa-IR" sz="1400" b="1" dirty="0">
              <a:cs typeface="B Nazanin" pitchFamily="2" charset="-78"/>
            </a:rPr>
            <a:t>انعقادی</a:t>
          </a:r>
          <a:endParaRPr lang="en-US" sz="1400" b="1" dirty="0">
            <a:cs typeface="B Nazanin" pitchFamily="2" charset="-78"/>
          </a:endParaRPr>
        </a:p>
      </dgm:t>
    </dgm:pt>
    <dgm:pt modelId="{08C0200E-4E34-4A10-B9E9-A4EE6D853CCF}" type="parTrans" cxnId="{4369E8D6-9E1F-434A-9E47-7CC6856FD0DA}">
      <dgm:prSet/>
      <dgm:spPr/>
      <dgm:t>
        <a:bodyPr/>
        <a:lstStyle/>
        <a:p>
          <a:endParaRPr lang="en-US"/>
        </a:p>
      </dgm:t>
    </dgm:pt>
    <dgm:pt modelId="{DF7AADE4-009A-4EA8-846A-BCEB196A2F1C}" type="sibTrans" cxnId="{4369E8D6-9E1F-434A-9E47-7CC6856FD0DA}">
      <dgm:prSet/>
      <dgm:spPr/>
      <dgm:t>
        <a:bodyPr/>
        <a:lstStyle/>
        <a:p>
          <a:endParaRPr lang="en-US"/>
        </a:p>
      </dgm:t>
    </dgm:pt>
    <dgm:pt modelId="{5AE5BDDD-0CA1-4BDA-BA8D-D7B66585CDAD}">
      <dgm:prSet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آبسه کشاله ران</a:t>
          </a:r>
          <a:endParaRPr lang="en-US" sz="1400" b="1" dirty="0">
            <a:cs typeface="B Nazanin" pitchFamily="2" charset="-78"/>
          </a:endParaRPr>
        </a:p>
      </dgm:t>
    </dgm:pt>
    <dgm:pt modelId="{A8C0CAB4-6310-461A-B2D6-2C61554C3009}" type="parTrans" cxnId="{D83F3BD8-433D-4067-80B0-487F78720EA0}">
      <dgm:prSet/>
      <dgm:spPr/>
      <dgm:t>
        <a:bodyPr/>
        <a:lstStyle/>
        <a:p>
          <a:endParaRPr lang="en-US"/>
        </a:p>
      </dgm:t>
    </dgm:pt>
    <dgm:pt modelId="{402EE098-D2A4-4DFF-9EB3-5A923E6E302D}" type="sibTrans" cxnId="{D83F3BD8-433D-4067-80B0-487F78720EA0}">
      <dgm:prSet/>
      <dgm:spPr/>
      <dgm:t>
        <a:bodyPr/>
        <a:lstStyle/>
        <a:p>
          <a:endParaRPr lang="en-US"/>
        </a:p>
      </dgm:t>
    </dgm:pt>
    <dgm:pt modelId="{F39C1467-F43C-47F6-AF4E-0278AEF56F5A}">
      <dgm:prSet custT="1"/>
      <dgm:spPr/>
      <dgm:t>
        <a:bodyPr/>
        <a:lstStyle/>
        <a:p>
          <a:pPr rtl="1"/>
          <a:r>
            <a:rPr lang="fa-IR" sz="1400" b="1" dirty="0">
              <a:cs typeface="B Nazanin" pitchFamily="2" charset="-78"/>
            </a:rPr>
            <a:t>عفونت مزمن</a:t>
          </a:r>
          <a:endParaRPr lang="en-US" sz="1400" b="1" dirty="0">
            <a:cs typeface="B Nazanin" pitchFamily="2" charset="-78"/>
          </a:endParaRPr>
        </a:p>
      </dgm:t>
    </dgm:pt>
    <dgm:pt modelId="{D5D22ECB-68C3-4F21-9616-CEB1147E66F3}" type="parTrans" cxnId="{A798789E-1253-4298-97CD-F2F2752A95C8}">
      <dgm:prSet/>
      <dgm:spPr/>
      <dgm:t>
        <a:bodyPr/>
        <a:lstStyle/>
        <a:p>
          <a:endParaRPr lang="en-US"/>
        </a:p>
      </dgm:t>
    </dgm:pt>
    <dgm:pt modelId="{005AF9D5-D839-46F0-AE53-EC3CCE331673}" type="sibTrans" cxnId="{A798789E-1253-4298-97CD-F2F2752A95C8}">
      <dgm:prSet/>
      <dgm:spPr/>
      <dgm:t>
        <a:bodyPr/>
        <a:lstStyle/>
        <a:p>
          <a:endParaRPr lang="en-US"/>
        </a:p>
      </dgm:t>
    </dgm:pt>
    <dgm:pt modelId="{D1B32094-AE70-4CE6-BA64-4633094C0E33}">
      <dgm:prSet custT="1"/>
      <dgm:spPr/>
      <dgm:t>
        <a:bodyPr/>
        <a:lstStyle/>
        <a:p>
          <a:pPr rtl="1"/>
          <a:r>
            <a:rPr lang="fa-IR" sz="1400" b="1" dirty="0">
              <a:cs typeface="B Nazanin" pitchFamily="2" charset="-78"/>
            </a:rPr>
            <a:t>درد مزمن</a:t>
          </a:r>
          <a:endParaRPr lang="en-US" sz="1400" b="1" dirty="0">
            <a:cs typeface="B Nazanin" pitchFamily="2" charset="-78"/>
          </a:endParaRPr>
        </a:p>
      </dgm:t>
    </dgm:pt>
    <dgm:pt modelId="{2F84229E-545D-48D5-A425-226E90C8928F}" type="parTrans" cxnId="{5A068C12-1288-44B5-92CE-323F69CD8195}">
      <dgm:prSet/>
      <dgm:spPr/>
      <dgm:t>
        <a:bodyPr/>
        <a:lstStyle/>
        <a:p>
          <a:endParaRPr lang="en-US"/>
        </a:p>
      </dgm:t>
    </dgm:pt>
    <dgm:pt modelId="{76343F0E-7874-43D9-939F-247F4661EDEB}" type="sibTrans" cxnId="{5A068C12-1288-44B5-92CE-323F69CD8195}">
      <dgm:prSet/>
      <dgm:spPr/>
      <dgm:t>
        <a:bodyPr/>
        <a:lstStyle/>
        <a:p>
          <a:endParaRPr lang="en-US"/>
        </a:p>
      </dgm:t>
    </dgm:pt>
    <dgm:pt modelId="{72FACDAF-3E50-46D4-9769-17D3A072B59B}">
      <dgm:prSet custT="1"/>
      <dgm:spPr/>
      <dgm:t>
        <a:bodyPr/>
        <a:lstStyle/>
        <a:p>
          <a:r>
            <a:rPr lang="en-US" sz="1800" b="1" dirty="0">
              <a:latin typeface="Arial" pitchFamily="34" charset="0"/>
              <a:cs typeface="Arial" pitchFamily="34" charset="0"/>
            </a:rPr>
            <a:t> </a:t>
          </a:r>
        </a:p>
        <a:p>
          <a:r>
            <a:rPr lang="en-US" sz="1800" b="1" dirty="0">
              <a:latin typeface="Arial" pitchFamily="34" charset="0"/>
              <a:cs typeface="Arial" pitchFamily="34" charset="0"/>
            </a:rPr>
            <a:t>ISD</a:t>
          </a:r>
        </a:p>
      </dgm:t>
    </dgm:pt>
    <dgm:pt modelId="{2BD8A50F-AE90-4347-BF75-51F1BBB82C38}" type="parTrans" cxnId="{AD3BF774-AC4F-46C2-9747-89BF28217256}">
      <dgm:prSet/>
      <dgm:spPr/>
      <dgm:t>
        <a:bodyPr/>
        <a:lstStyle/>
        <a:p>
          <a:endParaRPr lang="en-US"/>
        </a:p>
      </dgm:t>
    </dgm:pt>
    <dgm:pt modelId="{4B2CA801-A833-4D67-AFD5-DBFED6F337E7}" type="sibTrans" cxnId="{AD3BF774-AC4F-46C2-9747-89BF28217256}">
      <dgm:prSet/>
      <dgm:spPr/>
      <dgm:t>
        <a:bodyPr/>
        <a:lstStyle/>
        <a:p>
          <a:endParaRPr lang="en-US"/>
        </a:p>
      </dgm:t>
    </dgm:pt>
    <dgm:pt modelId="{541B4215-DB64-4FAF-8D6F-436B43996B4D}">
      <dgm:prSet custT="1"/>
      <dgm:spPr/>
      <dgm:t>
        <a:bodyPr/>
        <a:lstStyle/>
        <a:p>
          <a:pPr rtl="0"/>
          <a:r>
            <a:rPr lang="en-US" sz="1800" b="1" dirty="0">
              <a:latin typeface="Arial" pitchFamily="34" charset="0"/>
              <a:cs typeface="Arial" pitchFamily="34" charset="0"/>
            </a:rPr>
            <a:t>Recurrent  incontinence</a:t>
          </a:r>
        </a:p>
      </dgm:t>
    </dgm:pt>
    <dgm:pt modelId="{8A01D427-2F9A-454A-8ABA-30E86BFBE273}" type="parTrans" cxnId="{BB6321F0-D522-44AA-A9A4-2A0DCF235C60}">
      <dgm:prSet/>
      <dgm:spPr/>
      <dgm:t>
        <a:bodyPr/>
        <a:lstStyle/>
        <a:p>
          <a:endParaRPr lang="en-US"/>
        </a:p>
      </dgm:t>
    </dgm:pt>
    <dgm:pt modelId="{717A94AE-9B73-49C1-876B-3FF6FABAA433}" type="sibTrans" cxnId="{BB6321F0-D522-44AA-A9A4-2A0DCF235C60}">
      <dgm:prSet/>
      <dgm:spPr/>
      <dgm:t>
        <a:bodyPr/>
        <a:lstStyle/>
        <a:p>
          <a:endParaRPr lang="en-US"/>
        </a:p>
      </dgm:t>
    </dgm:pt>
    <dgm:pt modelId="{6198A220-7A9A-449F-8B71-9D9E069A98E3}" type="pres">
      <dgm:prSet presAssocID="{C32F6F31-1F94-411D-B837-ED3D6281A81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fa-IR"/>
        </a:p>
      </dgm:t>
    </dgm:pt>
    <dgm:pt modelId="{3DF7095D-B168-4D80-971B-73A9FD685AE2}" type="pres">
      <dgm:prSet presAssocID="{771B70B4-2A3C-4123-9C13-90058B621A60}" presName="hierRoot1" presStyleCnt="0">
        <dgm:presLayoutVars>
          <dgm:hierBranch val="init"/>
        </dgm:presLayoutVars>
      </dgm:prSet>
      <dgm:spPr/>
    </dgm:pt>
    <dgm:pt modelId="{245DAEFE-6A73-4199-8C29-78B55BC46A23}" type="pres">
      <dgm:prSet presAssocID="{771B70B4-2A3C-4123-9C13-90058B621A60}" presName="rootComposite1" presStyleCnt="0"/>
      <dgm:spPr/>
    </dgm:pt>
    <dgm:pt modelId="{86B92DA0-8BD3-4DEB-B251-5D683E5B3339}" type="pres">
      <dgm:prSet presAssocID="{771B70B4-2A3C-4123-9C13-90058B621A60}" presName="rootText1" presStyleLbl="node0" presStyleIdx="0" presStyleCnt="1" custScaleX="201206" custScaleY="114767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0F85CF3A-1E50-4319-A4D8-D97E551E95AA}" type="pres">
      <dgm:prSet presAssocID="{771B70B4-2A3C-4123-9C13-90058B621A60}" presName="rootConnector1" presStyleLbl="node1" presStyleIdx="0" presStyleCnt="0"/>
      <dgm:spPr/>
      <dgm:t>
        <a:bodyPr/>
        <a:lstStyle/>
        <a:p>
          <a:pPr rtl="1"/>
          <a:endParaRPr lang="fa-IR"/>
        </a:p>
      </dgm:t>
    </dgm:pt>
    <dgm:pt modelId="{33C6E4E7-A803-4820-90B0-1C8CA2CEE52D}" type="pres">
      <dgm:prSet presAssocID="{771B70B4-2A3C-4123-9C13-90058B621A60}" presName="hierChild2" presStyleCnt="0"/>
      <dgm:spPr/>
    </dgm:pt>
    <dgm:pt modelId="{6CD1861C-E119-4168-B617-48ACC49C5553}" type="pres">
      <dgm:prSet presAssocID="{71E29332-5547-47D9-9A25-6A714F4C98FB}" presName="Name37" presStyleLbl="parChTrans1D2" presStyleIdx="0" presStyleCnt="3"/>
      <dgm:spPr/>
      <dgm:t>
        <a:bodyPr/>
        <a:lstStyle/>
        <a:p>
          <a:pPr rtl="1"/>
          <a:endParaRPr lang="fa-IR"/>
        </a:p>
      </dgm:t>
    </dgm:pt>
    <dgm:pt modelId="{9D03DD3E-FF25-4272-9E03-D88C756D4CE3}" type="pres">
      <dgm:prSet presAssocID="{4EFC3153-4C62-466D-8D82-6E9EFE408ADA}" presName="hierRoot2" presStyleCnt="0">
        <dgm:presLayoutVars>
          <dgm:hierBranch val="init"/>
        </dgm:presLayoutVars>
      </dgm:prSet>
      <dgm:spPr/>
    </dgm:pt>
    <dgm:pt modelId="{B0FDF1AF-1D4F-4280-88C4-134A6D1DC0DE}" type="pres">
      <dgm:prSet presAssocID="{4EFC3153-4C62-466D-8D82-6E9EFE408ADA}" presName="rootComposite" presStyleCnt="0"/>
      <dgm:spPr/>
    </dgm:pt>
    <dgm:pt modelId="{3800CF7D-5C7A-4047-80FA-63F9368DEA2D}" type="pres">
      <dgm:prSet presAssocID="{4EFC3153-4C62-466D-8D82-6E9EFE408ADA}" presName="rootText" presStyleLbl="node2" presStyleIdx="0" presStyleCnt="3" custLinFactNeighborX="-45848" custLinFactNeighborY="2138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39F49CD6-69E4-48FB-A789-8BC34F151419}" type="pres">
      <dgm:prSet presAssocID="{4EFC3153-4C62-466D-8D82-6E9EFE408ADA}" presName="rootConnector" presStyleLbl="node2" presStyleIdx="0" presStyleCnt="3"/>
      <dgm:spPr/>
      <dgm:t>
        <a:bodyPr/>
        <a:lstStyle/>
        <a:p>
          <a:pPr rtl="1"/>
          <a:endParaRPr lang="fa-IR"/>
        </a:p>
      </dgm:t>
    </dgm:pt>
    <dgm:pt modelId="{1CFF6A9D-6F4E-4F7C-A306-CBF2C824F5DD}" type="pres">
      <dgm:prSet presAssocID="{4EFC3153-4C62-466D-8D82-6E9EFE408ADA}" presName="hierChild4" presStyleCnt="0"/>
      <dgm:spPr/>
    </dgm:pt>
    <dgm:pt modelId="{87143A6A-9E1C-4D74-B225-763F322E18C6}" type="pres">
      <dgm:prSet presAssocID="{FE9E8505-9BEA-4B66-A525-FF50ECF30F58}" presName="Name37" presStyleLbl="parChTrans1D3" presStyleIdx="0" presStyleCnt="10"/>
      <dgm:spPr/>
      <dgm:t>
        <a:bodyPr/>
        <a:lstStyle/>
        <a:p>
          <a:pPr rtl="1"/>
          <a:endParaRPr lang="fa-IR"/>
        </a:p>
      </dgm:t>
    </dgm:pt>
    <dgm:pt modelId="{1F5D9F2D-8657-4637-A6C3-29D431339710}" type="pres">
      <dgm:prSet presAssocID="{0133976D-9DB6-4D49-947C-EBDF046609D9}" presName="hierRoot2" presStyleCnt="0">
        <dgm:presLayoutVars>
          <dgm:hierBranch val="init"/>
        </dgm:presLayoutVars>
      </dgm:prSet>
      <dgm:spPr/>
    </dgm:pt>
    <dgm:pt modelId="{EFD46765-67A2-4E4B-8FFA-A7AA6D7A1C63}" type="pres">
      <dgm:prSet presAssocID="{0133976D-9DB6-4D49-947C-EBDF046609D9}" presName="rootComposite" presStyleCnt="0"/>
      <dgm:spPr/>
    </dgm:pt>
    <dgm:pt modelId="{3B1678FA-0B2F-4E8C-BD71-BD956D397524}" type="pres">
      <dgm:prSet presAssocID="{0133976D-9DB6-4D49-947C-EBDF046609D9}" presName="rootText" presStyleLbl="node3" presStyleIdx="0" presStyleCnt="10" custScaleX="161896" custLinFactNeighborX="-23588" custLinFactNeighborY="1373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10A04C4E-B4F2-4D55-944E-9F381CD563FE}" type="pres">
      <dgm:prSet presAssocID="{0133976D-9DB6-4D49-947C-EBDF046609D9}" presName="rootConnector" presStyleLbl="node3" presStyleIdx="0" presStyleCnt="10"/>
      <dgm:spPr/>
      <dgm:t>
        <a:bodyPr/>
        <a:lstStyle/>
        <a:p>
          <a:pPr rtl="1"/>
          <a:endParaRPr lang="fa-IR"/>
        </a:p>
      </dgm:t>
    </dgm:pt>
    <dgm:pt modelId="{85738106-8158-40C7-AC78-F377F7D04AF7}" type="pres">
      <dgm:prSet presAssocID="{0133976D-9DB6-4D49-947C-EBDF046609D9}" presName="hierChild4" presStyleCnt="0"/>
      <dgm:spPr/>
    </dgm:pt>
    <dgm:pt modelId="{427FCBCA-320B-4ABF-AB43-3D035DE1F222}" type="pres">
      <dgm:prSet presAssocID="{0133976D-9DB6-4D49-947C-EBDF046609D9}" presName="hierChild5" presStyleCnt="0"/>
      <dgm:spPr/>
    </dgm:pt>
    <dgm:pt modelId="{1A4AD139-C531-4069-81E8-5AF2E07C0882}" type="pres">
      <dgm:prSet presAssocID="{60AFEB7C-2358-4A72-8A4E-F0C6BAE64488}" presName="Name37" presStyleLbl="parChTrans1D3" presStyleIdx="1" presStyleCnt="10"/>
      <dgm:spPr/>
      <dgm:t>
        <a:bodyPr/>
        <a:lstStyle/>
        <a:p>
          <a:pPr rtl="1"/>
          <a:endParaRPr lang="fa-IR"/>
        </a:p>
      </dgm:t>
    </dgm:pt>
    <dgm:pt modelId="{882C372D-48D1-467A-885A-6CC0F1FB3779}" type="pres">
      <dgm:prSet presAssocID="{901DFC92-87CA-4F24-ACAE-6853C40DAB5B}" presName="hierRoot2" presStyleCnt="0">
        <dgm:presLayoutVars>
          <dgm:hierBranch val="init"/>
        </dgm:presLayoutVars>
      </dgm:prSet>
      <dgm:spPr/>
    </dgm:pt>
    <dgm:pt modelId="{8F74CB70-7804-45F2-99F6-35E8AE07DAED}" type="pres">
      <dgm:prSet presAssocID="{901DFC92-87CA-4F24-ACAE-6853C40DAB5B}" presName="rootComposite" presStyleCnt="0"/>
      <dgm:spPr/>
    </dgm:pt>
    <dgm:pt modelId="{410DEF53-596E-466C-82A1-C617822AE964}" type="pres">
      <dgm:prSet presAssocID="{901DFC92-87CA-4F24-ACAE-6853C40DAB5B}" presName="rootText" presStyleLbl="node3" presStyleIdx="1" presStyleCnt="10" custScaleX="211558" custScaleY="159931" custLinFactNeighborX="-41311" custLinFactNeighborY="1351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2266E450-6E81-4E5E-9A51-AC56A0F6EFA1}" type="pres">
      <dgm:prSet presAssocID="{901DFC92-87CA-4F24-ACAE-6853C40DAB5B}" presName="rootConnector" presStyleLbl="node3" presStyleIdx="1" presStyleCnt="10"/>
      <dgm:spPr/>
      <dgm:t>
        <a:bodyPr/>
        <a:lstStyle/>
        <a:p>
          <a:pPr rtl="1"/>
          <a:endParaRPr lang="fa-IR"/>
        </a:p>
      </dgm:t>
    </dgm:pt>
    <dgm:pt modelId="{74A920AB-DA90-4025-932B-A39C6CD6469D}" type="pres">
      <dgm:prSet presAssocID="{901DFC92-87CA-4F24-ACAE-6853C40DAB5B}" presName="hierChild4" presStyleCnt="0"/>
      <dgm:spPr/>
    </dgm:pt>
    <dgm:pt modelId="{4E2325F4-9DEA-4FBF-B59F-28A6753BD7B6}" type="pres">
      <dgm:prSet presAssocID="{901DFC92-87CA-4F24-ACAE-6853C40DAB5B}" presName="hierChild5" presStyleCnt="0"/>
      <dgm:spPr/>
    </dgm:pt>
    <dgm:pt modelId="{06D21508-D991-4810-82EB-C0AF7E370BB1}" type="pres">
      <dgm:prSet presAssocID="{4EFC3153-4C62-466D-8D82-6E9EFE408ADA}" presName="hierChild5" presStyleCnt="0"/>
      <dgm:spPr/>
    </dgm:pt>
    <dgm:pt modelId="{32B11056-512B-42DF-9E47-269233F354F7}" type="pres">
      <dgm:prSet presAssocID="{0B53B0C9-4725-4D88-AE95-D56EBED86D2B}" presName="Name37" presStyleLbl="parChTrans1D2" presStyleIdx="1" presStyleCnt="3"/>
      <dgm:spPr/>
      <dgm:t>
        <a:bodyPr/>
        <a:lstStyle/>
        <a:p>
          <a:pPr rtl="1"/>
          <a:endParaRPr lang="fa-IR"/>
        </a:p>
      </dgm:t>
    </dgm:pt>
    <dgm:pt modelId="{C8D34B68-8F50-4246-9D53-CA1D3D44AAEA}" type="pres">
      <dgm:prSet presAssocID="{00BEFE7B-5560-4B40-8EF8-9FFA47B7C3D5}" presName="hierRoot2" presStyleCnt="0">
        <dgm:presLayoutVars>
          <dgm:hierBranch val="init"/>
        </dgm:presLayoutVars>
      </dgm:prSet>
      <dgm:spPr/>
    </dgm:pt>
    <dgm:pt modelId="{97344BCE-8CED-4A76-ADDF-B30D62DB0CD0}" type="pres">
      <dgm:prSet presAssocID="{00BEFE7B-5560-4B40-8EF8-9FFA47B7C3D5}" presName="rootComposite" presStyleCnt="0"/>
      <dgm:spPr/>
    </dgm:pt>
    <dgm:pt modelId="{EFBA2787-CAD6-4A11-9DCC-1C1B3E712813}" type="pres">
      <dgm:prSet presAssocID="{00BEFE7B-5560-4B40-8EF8-9FFA47B7C3D5}" presName="rootText" presStyleLbl="node2" presStyleIdx="1" presStyleCnt="3" custScaleX="140039" custScaleY="83183" custLinFactNeighborX="8088" custLinFactNeighborY="1067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B62AA21E-EF69-4A9F-8835-B848A783C98B}" type="pres">
      <dgm:prSet presAssocID="{00BEFE7B-5560-4B40-8EF8-9FFA47B7C3D5}" presName="rootConnector" presStyleLbl="node2" presStyleIdx="1" presStyleCnt="3"/>
      <dgm:spPr/>
      <dgm:t>
        <a:bodyPr/>
        <a:lstStyle/>
        <a:p>
          <a:pPr rtl="1"/>
          <a:endParaRPr lang="fa-IR"/>
        </a:p>
      </dgm:t>
    </dgm:pt>
    <dgm:pt modelId="{9D3F5943-8DB4-43E3-B46A-F229C4C907A2}" type="pres">
      <dgm:prSet presAssocID="{00BEFE7B-5560-4B40-8EF8-9FFA47B7C3D5}" presName="hierChild4" presStyleCnt="0"/>
      <dgm:spPr/>
    </dgm:pt>
    <dgm:pt modelId="{86F1FABE-51BD-4E63-94EE-4537C0913548}" type="pres">
      <dgm:prSet presAssocID="{C5D62A7D-FD9B-47FD-9738-EBE54D5A7595}" presName="Name37" presStyleLbl="parChTrans1D3" presStyleIdx="2" presStyleCnt="10"/>
      <dgm:spPr/>
      <dgm:t>
        <a:bodyPr/>
        <a:lstStyle/>
        <a:p>
          <a:pPr rtl="1"/>
          <a:endParaRPr lang="fa-IR"/>
        </a:p>
      </dgm:t>
    </dgm:pt>
    <dgm:pt modelId="{EF6F488D-2D38-4FF3-B33B-0B7BEC651997}" type="pres">
      <dgm:prSet presAssocID="{DB3B9C47-AE4E-42F0-B5D4-77562FDB9B34}" presName="hierRoot2" presStyleCnt="0">
        <dgm:presLayoutVars>
          <dgm:hierBranch val="init"/>
        </dgm:presLayoutVars>
      </dgm:prSet>
      <dgm:spPr/>
    </dgm:pt>
    <dgm:pt modelId="{4CACF05F-4B59-4761-9B0F-73A28DE876A2}" type="pres">
      <dgm:prSet presAssocID="{DB3B9C47-AE4E-42F0-B5D4-77562FDB9B34}" presName="rootComposite" presStyleCnt="0"/>
      <dgm:spPr/>
    </dgm:pt>
    <dgm:pt modelId="{6F0DC01A-06CC-477E-920F-2AE7CBC797D5}" type="pres">
      <dgm:prSet presAssocID="{DB3B9C47-AE4E-42F0-B5D4-77562FDB9B34}" presName="rootText" presStyleLbl="node3" presStyleIdx="2" presStyleCnt="10" custScaleX="148857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1AA11037-24F7-44D9-82AF-31AE6095E7FE}" type="pres">
      <dgm:prSet presAssocID="{DB3B9C47-AE4E-42F0-B5D4-77562FDB9B34}" presName="rootConnector" presStyleLbl="node3" presStyleIdx="2" presStyleCnt="10"/>
      <dgm:spPr/>
      <dgm:t>
        <a:bodyPr/>
        <a:lstStyle/>
        <a:p>
          <a:pPr rtl="1"/>
          <a:endParaRPr lang="fa-IR"/>
        </a:p>
      </dgm:t>
    </dgm:pt>
    <dgm:pt modelId="{D2252541-8CBD-4543-B556-72F2276269D8}" type="pres">
      <dgm:prSet presAssocID="{DB3B9C47-AE4E-42F0-B5D4-77562FDB9B34}" presName="hierChild4" presStyleCnt="0"/>
      <dgm:spPr/>
    </dgm:pt>
    <dgm:pt modelId="{B3BEDAD5-9651-4A09-A411-5CC3B62D305E}" type="pres">
      <dgm:prSet presAssocID="{DB3B9C47-AE4E-42F0-B5D4-77562FDB9B34}" presName="hierChild5" presStyleCnt="0"/>
      <dgm:spPr/>
    </dgm:pt>
    <dgm:pt modelId="{BE14D526-1DED-4513-8E2D-E83E232D5B1B}" type="pres">
      <dgm:prSet presAssocID="{4DD75124-3817-4040-BC79-B02001D231D3}" presName="Name37" presStyleLbl="parChTrans1D3" presStyleIdx="3" presStyleCnt="10"/>
      <dgm:spPr/>
      <dgm:t>
        <a:bodyPr/>
        <a:lstStyle/>
        <a:p>
          <a:pPr rtl="1"/>
          <a:endParaRPr lang="fa-IR"/>
        </a:p>
      </dgm:t>
    </dgm:pt>
    <dgm:pt modelId="{9E6BE365-BE07-416B-A67E-F147792CEC94}" type="pres">
      <dgm:prSet presAssocID="{DFC1BD02-4726-4D69-8B1F-C44CEAE9BE4E}" presName="hierRoot2" presStyleCnt="0">
        <dgm:presLayoutVars>
          <dgm:hierBranch val="init"/>
        </dgm:presLayoutVars>
      </dgm:prSet>
      <dgm:spPr/>
    </dgm:pt>
    <dgm:pt modelId="{CF751194-B628-4534-8CF0-E04F744521DC}" type="pres">
      <dgm:prSet presAssocID="{DFC1BD02-4726-4D69-8B1F-C44CEAE9BE4E}" presName="rootComposite" presStyleCnt="0"/>
      <dgm:spPr/>
    </dgm:pt>
    <dgm:pt modelId="{4DC91E4C-7F93-42F8-9529-B61C3027065F}" type="pres">
      <dgm:prSet presAssocID="{DFC1BD02-4726-4D69-8B1F-C44CEAE9BE4E}" presName="rootText" presStyleLbl="node3" presStyleIdx="3" presStyleCnt="1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B72C8749-0817-436F-A038-BADF6BFF7571}" type="pres">
      <dgm:prSet presAssocID="{DFC1BD02-4726-4D69-8B1F-C44CEAE9BE4E}" presName="rootConnector" presStyleLbl="node3" presStyleIdx="3" presStyleCnt="10"/>
      <dgm:spPr/>
      <dgm:t>
        <a:bodyPr/>
        <a:lstStyle/>
        <a:p>
          <a:pPr rtl="1"/>
          <a:endParaRPr lang="fa-IR"/>
        </a:p>
      </dgm:t>
    </dgm:pt>
    <dgm:pt modelId="{272AB3B8-DA79-49F8-AF4D-903C439C13FB}" type="pres">
      <dgm:prSet presAssocID="{DFC1BD02-4726-4D69-8B1F-C44CEAE9BE4E}" presName="hierChild4" presStyleCnt="0"/>
      <dgm:spPr/>
    </dgm:pt>
    <dgm:pt modelId="{16A78AAC-00CF-4E03-A696-6FF0525F6DDF}" type="pres">
      <dgm:prSet presAssocID="{DFC1BD02-4726-4D69-8B1F-C44CEAE9BE4E}" presName="hierChild5" presStyleCnt="0"/>
      <dgm:spPr/>
    </dgm:pt>
    <dgm:pt modelId="{119BAF63-9CBE-4695-8765-5D94B41AA462}" type="pres">
      <dgm:prSet presAssocID="{08C0200E-4E34-4A10-B9E9-A4EE6D853CCF}" presName="Name37" presStyleLbl="parChTrans1D3" presStyleIdx="4" presStyleCnt="10"/>
      <dgm:spPr/>
      <dgm:t>
        <a:bodyPr/>
        <a:lstStyle/>
        <a:p>
          <a:pPr rtl="1"/>
          <a:endParaRPr lang="fa-IR"/>
        </a:p>
      </dgm:t>
    </dgm:pt>
    <dgm:pt modelId="{24F4D9B5-E3F3-4B85-A6E5-76131C396EC3}" type="pres">
      <dgm:prSet presAssocID="{E45EF631-C889-40ED-903B-F3381608E0BA}" presName="hierRoot2" presStyleCnt="0">
        <dgm:presLayoutVars>
          <dgm:hierBranch val="init"/>
        </dgm:presLayoutVars>
      </dgm:prSet>
      <dgm:spPr/>
    </dgm:pt>
    <dgm:pt modelId="{5FE689F8-AD68-4B9D-85C4-363AECF62F68}" type="pres">
      <dgm:prSet presAssocID="{E45EF631-C889-40ED-903B-F3381608E0BA}" presName="rootComposite" presStyleCnt="0"/>
      <dgm:spPr/>
    </dgm:pt>
    <dgm:pt modelId="{901E87E5-D59A-4BBE-8A59-1524B107DC8E}" type="pres">
      <dgm:prSet presAssocID="{E45EF631-C889-40ED-903B-F3381608E0BA}" presName="rootText" presStyleLbl="node3" presStyleIdx="4" presStyleCnt="1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FB285C32-BAFF-43C2-9824-5B76E57141EA}" type="pres">
      <dgm:prSet presAssocID="{E45EF631-C889-40ED-903B-F3381608E0BA}" presName="rootConnector" presStyleLbl="node3" presStyleIdx="4" presStyleCnt="10"/>
      <dgm:spPr/>
      <dgm:t>
        <a:bodyPr/>
        <a:lstStyle/>
        <a:p>
          <a:pPr rtl="1"/>
          <a:endParaRPr lang="fa-IR"/>
        </a:p>
      </dgm:t>
    </dgm:pt>
    <dgm:pt modelId="{989CFD9D-2FD2-4473-8147-739669A24270}" type="pres">
      <dgm:prSet presAssocID="{E45EF631-C889-40ED-903B-F3381608E0BA}" presName="hierChild4" presStyleCnt="0"/>
      <dgm:spPr/>
    </dgm:pt>
    <dgm:pt modelId="{9652E7F3-441D-4D75-ACD8-C2704CA1B391}" type="pres">
      <dgm:prSet presAssocID="{E45EF631-C889-40ED-903B-F3381608E0BA}" presName="hierChild5" presStyleCnt="0"/>
      <dgm:spPr/>
    </dgm:pt>
    <dgm:pt modelId="{7FE6D723-F8B7-4B64-8472-1707780BECD9}" type="pres">
      <dgm:prSet presAssocID="{A8C0CAB4-6310-461A-B2D6-2C61554C3009}" presName="Name37" presStyleLbl="parChTrans1D3" presStyleIdx="5" presStyleCnt="10"/>
      <dgm:spPr/>
      <dgm:t>
        <a:bodyPr/>
        <a:lstStyle/>
        <a:p>
          <a:pPr rtl="1"/>
          <a:endParaRPr lang="fa-IR"/>
        </a:p>
      </dgm:t>
    </dgm:pt>
    <dgm:pt modelId="{85B4371F-1D26-40F3-8846-5189C887BB5B}" type="pres">
      <dgm:prSet presAssocID="{5AE5BDDD-0CA1-4BDA-BA8D-D7B66585CDAD}" presName="hierRoot2" presStyleCnt="0">
        <dgm:presLayoutVars>
          <dgm:hierBranch val="init"/>
        </dgm:presLayoutVars>
      </dgm:prSet>
      <dgm:spPr/>
    </dgm:pt>
    <dgm:pt modelId="{9DE99755-8111-4A98-9B70-37E9C387537C}" type="pres">
      <dgm:prSet presAssocID="{5AE5BDDD-0CA1-4BDA-BA8D-D7B66585CDAD}" presName="rootComposite" presStyleCnt="0"/>
      <dgm:spPr/>
    </dgm:pt>
    <dgm:pt modelId="{2DBEEFD8-4A77-4497-BE5B-EA64C031864D}" type="pres">
      <dgm:prSet presAssocID="{5AE5BDDD-0CA1-4BDA-BA8D-D7B66585CDAD}" presName="rootText" presStyleLbl="node3" presStyleIdx="5" presStyleCnt="1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875CA127-8626-4452-8A39-F6EE4D57F1D6}" type="pres">
      <dgm:prSet presAssocID="{5AE5BDDD-0CA1-4BDA-BA8D-D7B66585CDAD}" presName="rootConnector" presStyleLbl="node3" presStyleIdx="5" presStyleCnt="10"/>
      <dgm:spPr/>
      <dgm:t>
        <a:bodyPr/>
        <a:lstStyle/>
        <a:p>
          <a:pPr rtl="1"/>
          <a:endParaRPr lang="fa-IR"/>
        </a:p>
      </dgm:t>
    </dgm:pt>
    <dgm:pt modelId="{B633253D-3160-4475-908D-4036FCEEC4E6}" type="pres">
      <dgm:prSet presAssocID="{5AE5BDDD-0CA1-4BDA-BA8D-D7B66585CDAD}" presName="hierChild4" presStyleCnt="0"/>
      <dgm:spPr/>
    </dgm:pt>
    <dgm:pt modelId="{148AEBBE-2A2A-439A-9FBC-8B22787FF416}" type="pres">
      <dgm:prSet presAssocID="{5AE5BDDD-0CA1-4BDA-BA8D-D7B66585CDAD}" presName="hierChild5" presStyleCnt="0"/>
      <dgm:spPr/>
    </dgm:pt>
    <dgm:pt modelId="{29F944F3-D796-4096-9429-C142A0049E0F}" type="pres">
      <dgm:prSet presAssocID="{D5D22ECB-68C3-4F21-9616-CEB1147E66F3}" presName="Name37" presStyleLbl="parChTrans1D3" presStyleIdx="6" presStyleCnt="10"/>
      <dgm:spPr/>
      <dgm:t>
        <a:bodyPr/>
        <a:lstStyle/>
        <a:p>
          <a:pPr rtl="1"/>
          <a:endParaRPr lang="fa-IR"/>
        </a:p>
      </dgm:t>
    </dgm:pt>
    <dgm:pt modelId="{3FE2DCC1-F8E0-4EBC-AB8A-54CE3885E2EC}" type="pres">
      <dgm:prSet presAssocID="{F39C1467-F43C-47F6-AF4E-0278AEF56F5A}" presName="hierRoot2" presStyleCnt="0">
        <dgm:presLayoutVars>
          <dgm:hierBranch val="init"/>
        </dgm:presLayoutVars>
      </dgm:prSet>
      <dgm:spPr/>
    </dgm:pt>
    <dgm:pt modelId="{55CAC021-D22E-4A13-A7FD-25C1286E04CD}" type="pres">
      <dgm:prSet presAssocID="{F39C1467-F43C-47F6-AF4E-0278AEF56F5A}" presName="rootComposite" presStyleCnt="0"/>
      <dgm:spPr/>
    </dgm:pt>
    <dgm:pt modelId="{B540215E-79D3-4D1D-BC57-B15F5E0119C8}" type="pres">
      <dgm:prSet presAssocID="{F39C1467-F43C-47F6-AF4E-0278AEF56F5A}" presName="rootText" presStyleLbl="node3" presStyleIdx="6" presStyleCnt="1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1371A17A-4784-4FFF-BEB4-0A06D5602993}" type="pres">
      <dgm:prSet presAssocID="{F39C1467-F43C-47F6-AF4E-0278AEF56F5A}" presName="rootConnector" presStyleLbl="node3" presStyleIdx="6" presStyleCnt="10"/>
      <dgm:spPr/>
      <dgm:t>
        <a:bodyPr/>
        <a:lstStyle/>
        <a:p>
          <a:pPr rtl="1"/>
          <a:endParaRPr lang="fa-IR"/>
        </a:p>
      </dgm:t>
    </dgm:pt>
    <dgm:pt modelId="{BF6F8DAD-95FF-4A09-9836-721778AFA720}" type="pres">
      <dgm:prSet presAssocID="{F39C1467-F43C-47F6-AF4E-0278AEF56F5A}" presName="hierChild4" presStyleCnt="0"/>
      <dgm:spPr/>
    </dgm:pt>
    <dgm:pt modelId="{2F13C647-08CF-4CB9-9753-9AA9D32C43BA}" type="pres">
      <dgm:prSet presAssocID="{F39C1467-F43C-47F6-AF4E-0278AEF56F5A}" presName="hierChild5" presStyleCnt="0"/>
      <dgm:spPr/>
    </dgm:pt>
    <dgm:pt modelId="{4DE928F9-0866-46F7-B0A5-9D716AE28968}" type="pres">
      <dgm:prSet presAssocID="{2F84229E-545D-48D5-A425-226E90C8928F}" presName="Name37" presStyleLbl="parChTrans1D3" presStyleIdx="7" presStyleCnt="10"/>
      <dgm:spPr/>
      <dgm:t>
        <a:bodyPr/>
        <a:lstStyle/>
        <a:p>
          <a:pPr rtl="1"/>
          <a:endParaRPr lang="fa-IR"/>
        </a:p>
      </dgm:t>
    </dgm:pt>
    <dgm:pt modelId="{E67116D7-4D29-4D30-8B7C-4FA6964D3674}" type="pres">
      <dgm:prSet presAssocID="{D1B32094-AE70-4CE6-BA64-4633094C0E33}" presName="hierRoot2" presStyleCnt="0">
        <dgm:presLayoutVars>
          <dgm:hierBranch val="init"/>
        </dgm:presLayoutVars>
      </dgm:prSet>
      <dgm:spPr/>
    </dgm:pt>
    <dgm:pt modelId="{DBB4A42C-FC6F-4337-835C-3BBCA8E533B1}" type="pres">
      <dgm:prSet presAssocID="{D1B32094-AE70-4CE6-BA64-4633094C0E33}" presName="rootComposite" presStyleCnt="0"/>
      <dgm:spPr/>
    </dgm:pt>
    <dgm:pt modelId="{5DC4E311-DD13-41F2-A847-5C68FEF7E376}" type="pres">
      <dgm:prSet presAssocID="{D1B32094-AE70-4CE6-BA64-4633094C0E33}" presName="rootText" presStyleLbl="node3" presStyleIdx="7" presStyleCnt="1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D8B359CB-1AEC-4408-8F71-F0EA5FA24AE2}" type="pres">
      <dgm:prSet presAssocID="{D1B32094-AE70-4CE6-BA64-4633094C0E33}" presName="rootConnector" presStyleLbl="node3" presStyleIdx="7" presStyleCnt="10"/>
      <dgm:spPr/>
      <dgm:t>
        <a:bodyPr/>
        <a:lstStyle/>
        <a:p>
          <a:pPr rtl="1"/>
          <a:endParaRPr lang="fa-IR"/>
        </a:p>
      </dgm:t>
    </dgm:pt>
    <dgm:pt modelId="{DA184157-A15C-415C-90AE-67C177F6FC12}" type="pres">
      <dgm:prSet presAssocID="{D1B32094-AE70-4CE6-BA64-4633094C0E33}" presName="hierChild4" presStyleCnt="0"/>
      <dgm:spPr/>
    </dgm:pt>
    <dgm:pt modelId="{EEA35BF1-20CF-4E1C-A923-47DAE74C6663}" type="pres">
      <dgm:prSet presAssocID="{D1B32094-AE70-4CE6-BA64-4633094C0E33}" presName="hierChild5" presStyleCnt="0"/>
      <dgm:spPr/>
    </dgm:pt>
    <dgm:pt modelId="{C534F0DD-D8EF-4871-B950-1DCA5E1F26B8}" type="pres">
      <dgm:prSet presAssocID="{00BEFE7B-5560-4B40-8EF8-9FFA47B7C3D5}" presName="hierChild5" presStyleCnt="0"/>
      <dgm:spPr/>
    </dgm:pt>
    <dgm:pt modelId="{A5A8D6E6-F176-4FC5-ACAF-452144CA6BBE}" type="pres">
      <dgm:prSet presAssocID="{39559A1D-A8C5-4D4E-B66B-DB1EE3945CEA}" presName="Name37" presStyleLbl="parChTrans1D2" presStyleIdx="2" presStyleCnt="3"/>
      <dgm:spPr/>
      <dgm:t>
        <a:bodyPr/>
        <a:lstStyle/>
        <a:p>
          <a:pPr rtl="1"/>
          <a:endParaRPr lang="fa-IR"/>
        </a:p>
      </dgm:t>
    </dgm:pt>
    <dgm:pt modelId="{DDDB7DB0-87E6-4E8C-8CFC-98A82737470D}" type="pres">
      <dgm:prSet presAssocID="{E179113F-656F-4371-88D2-29F87D9184A8}" presName="hierRoot2" presStyleCnt="0">
        <dgm:presLayoutVars>
          <dgm:hierBranch val="init"/>
        </dgm:presLayoutVars>
      </dgm:prSet>
      <dgm:spPr/>
    </dgm:pt>
    <dgm:pt modelId="{C183EE4D-E8DA-4FA6-9F34-8E8E64F70F37}" type="pres">
      <dgm:prSet presAssocID="{E179113F-656F-4371-88D2-29F87D9184A8}" presName="rootComposite" presStyleCnt="0"/>
      <dgm:spPr/>
    </dgm:pt>
    <dgm:pt modelId="{200B33C2-C922-484E-8BC5-C71BC66B5889}" type="pres">
      <dgm:prSet presAssocID="{E179113F-656F-4371-88D2-29F87D9184A8}" presName="rootText" presStyleLbl="node2" presStyleIdx="2" presStyleCnt="3" custScaleX="148007" custLinFactNeighborX="45659" custLinFactNeighborY="2138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C5FF44E3-8DC2-4092-9419-B36B27E09919}" type="pres">
      <dgm:prSet presAssocID="{E179113F-656F-4371-88D2-29F87D9184A8}" presName="rootConnector" presStyleLbl="node2" presStyleIdx="2" presStyleCnt="3"/>
      <dgm:spPr/>
      <dgm:t>
        <a:bodyPr/>
        <a:lstStyle/>
        <a:p>
          <a:pPr rtl="1"/>
          <a:endParaRPr lang="fa-IR"/>
        </a:p>
      </dgm:t>
    </dgm:pt>
    <dgm:pt modelId="{5FBCBFD5-F687-4F36-83C2-7F6C7FB707A9}" type="pres">
      <dgm:prSet presAssocID="{E179113F-656F-4371-88D2-29F87D9184A8}" presName="hierChild4" presStyleCnt="0"/>
      <dgm:spPr/>
    </dgm:pt>
    <dgm:pt modelId="{923322A1-1B8A-4945-93EB-21E40BB618DC}" type="pres">
      <dgm:prSet presAssocID="{2BD8A50F-AE90-4347-BF75-51F1BBB82C38}" presName="Name37" presStyleLbl="parChTrans1D3" presStyleIdx="8" presStyleCnt="10"/>
      <dgm:spPr/>
      <dgm:t>
        <a:bodyPr/>
        <a:lstStyle/>
        <a:p>
          <a:pPr rtl="1"/>
          <a:endParaRPr lang="fa-IR"/>
        </a:p>
      </dgm:t>
    </dgm:pt>
    <dgm:pt modelId="{B0333A1A-DFE4-40AB-B421-3E281122AC00}" type="pres">
      <dgm:prSet presAssocID="{72FACDAF-3E50-46D4-9769-17D3A072B59B}" presName="hierRoot2" presStyleCnt="0">
        <dgm:presLayoutVars>
          <dgm:hierBranch val="init"/>
        </dgm:presLayoutVars>
      </dgm:prSet>
      <dgm:spPr/>
    </dgm:pt>
    <dgm:pt modelId="{F99F4D52-9B6F-4D09-86E4-5642A8E1C563}" type="pres">
      <dgm:prSet presAssocID="{72FACDAF-3E50-46D4-9769-17D3A072B59B}" presName="rootComposite" presStyleCnt="0"/>
      <dgm:spPr/>
    </dgm:pt>
    <dgm:pt modelId="{6413779B-EC53-4C6F-9014-DD43B203978E}" type="pres">
      <dgm:prSet presAssocID="{72FACDAF-3E50-46D4-9769-17D3A072B59B}" presName="rootText" presStyleLbl="node3" presStyleIdx="8" presStyleCnt="10" custScaleX="161952" custScaleY="125320" custLinFactNeighborX="65655" custLinFactNeighborY="2563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AD19AAD1-0CFD-4CB0-BF74-57D4A7509404}" type="pres">
      <dgm:prSet presAssocID="{72FACDAF-3E50-46D4-9769-17D3A072B59B}" presName="rootConnector" presStyleLbl="node3" presStyleIdx="8" presStyleCnt="10"/>
      <dgm:spPr/>
      <dgm:t>
        <a:bodyPr/>
        <a:lstStyle/>
        <a:p>
          <a:pPr rtl="1"/>
          <a:endParaRPr lang="fa-IR"/>
        </a:p>
      </dgm:t>
    </dgm:pt>
    <dgm:pt modelId="{68968E2F-ED55-423E-AC56-F8D9983D4184}" type="pres">
      <dgm:prSet presAssocID="{72FACDAF-3E50-46D4-9769-17D3A072B59B}" presName="hierChild4" presStyleCnt="0"/>
      <dgm:spPr/>
    </dgm:pt>
    <dgm:pt modelId="{1EBFC58C-AF9C-41B7-8C54-4C5391719C35}" type="pres">
      <dgm:prSet presAssocID="{72FACDAF-3E50-46D4-9769-17D3A072B59B}" presName="hierChild5" presStyleCnt="0"/>
      <dgm:spPr/>
    </dgm:pt>
    <dgm:pt modelId="{58DD02A2-2BC7-42F7-A7BB-B88C83E3E20B}" type="pres">
      <dgm:prSet presAssocID="{8A01D427-2F9A-454A-8ABA-30E86BFBE273}" presName="Name37" presStyleLbl="parChTrans1D3" presStyleIdx="9" presStyleCnt="10"/>
      <dgm:spPr/>
      <dgm:t>
        <a:bodyPr/>
        <a:lstStyle/>
        <a:p>
          <a:pPr rtl="1"/>
          <a:endParaRPr lang="fa-IR"/>
        </a:p>
      </dgm:t>
    </dgm:pt>
    <dgm:pt modelId="{8AD2BDEE-D99F-49D0-81E2-83AB191D65DA}" type="pres">
      <dgm:prSet presAssocID="{541B4215-DB64-4FAF-8D6F-436B43996B4D}" presName="hierRoot2" presStyleCnt="0">
        <dgm:presLayoutVars>
          <dgm:hierBranch val="init"/>
        </dgm:presLayoutVars>
      </dgm:prSet>
      <dgm:spPr/>
    </dgm:pt>
    <dgm:pt modelId="{481F01C9-44E7-4C0B-A03F-F7249F85036A}" type="pres">
      <dgm:prSet presAssocID="{541B4215-DB64-4FAF-8D6F-436B43996B4D}" presName="rootComposite" presStyleCnt="0"/>
      <dgm:spPr/>
    </dgm:pt>
    <dgm:pt modelId="{1DA6980A-A248-4BFA-A0CC-B46BFB9BE556}" type="pres">
      <dgm:prSet presAssocID="{541B4215-DB64-4FAF-8D6F-436B43996B4D}" presName="rootText" presStyleLbl="node3" presStyleIdx="9" presStyleCnt="10" custScaleX="178968" custLinFactX="2426" custLinFactNeighborX="100000" custLinFactNeighborY="3714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62F94E22-2A32-46FB-81D2-7A9AE0B70ACD}" type="pres">
      <dgm:prSet presAssocID="{541B4215-DB64-4FAF-8D6F-436B43996B4D}" presName="rootConnector" presStyleLbl="node3" presStyleIdx="9" presStyleCnt="10"/>
      <dgm:spPr/>
      <dgm:t>
        <a:bodyPr/>
        <a:lstStyle/>
        <a:p>
          <a:pPr rtl="1"/>
          <a:endParaRPr lang="fa-IR"/>
        </a:p>
      </dgm:t>
    </dgm:pt>
    <dgm:pt modelId="{4D9F6E76-F8BE-49EB-B100-B4A95BF8F38B}" type="pres">
      <dgm:prSet presAssocID="{541B4215-DB64-4FAF-8D6F-436B43996B4D}" presName="hierChild4" presStyleCnt="0"/>
      <dgm:spPr/>
    </dgm:pt>
    <dgm:pt modelId="{18EA3074-15B7-4CB1-B425-92C70D80690B}" type="pres">
      <dgm:prSet presAssocID="{541B4215-DB64-4FAF-8D6F-436B43996B4D}" presName="hierChild5" presStyleCnt="0"/>
      <dgm:spPr/>
    </dgm:pt>
    <dgm:pt modelId="{2EEC0C04-AA65-4A89-976E-E9357ADADEBA}" type="pres">
      <dgm:prSet presAssocID="{E179113F-656F-4371-88D2-29F87D9184A8}" presName="hierChild5" presStyleCnt="0"/>
      <dgm:spPr/>
    </dgm:pt>
    <dgm:pt modelId="{3A8EB4B7-8F96-4C4F-BBF8-41A7065EDAC3}" type="pres">
      <dgm:prSet presAssocID="{771B70B4-2A3C-4123-9C13-90058B621A60}" presName="hierChild3" presStyleCnt="0"/>
      <dgm:spPr/>
    </dgm:pt>
  </dgm:ptLst>
  <dgm:cxnLst>
    <dgm:cxn modelId="{A169E3FA-0771-4CF8-B2D0-F19E4EF95148}" type="presOf" srcId="{4EFC3153-4C62-466D-8D82-6E9EFE408ADA}" destId="{3800CF7D-5C7A-4047-80FA-63F9368DEA2D}" srcOrd="0" destOrd="0" presId="urn:microsoft.com/office/officeart/2005/8/layout/orgChart1"/>
    <dgm:cxn modelId="{C38C6D6D-FC80-4BC6-A085-3D28D3610C8E}" srcId="{00BEFE7B-5560-4B40-8EF8-9FFA47B7C3D5}" destId="{DB3B9C47-AE4E-42F0-B5D4-77562FDB9B34}" srcOrd="0" destOrd="0" parTransId="{C5D62A7D-FD9B-47FD-9738-EBE54D5A7595}" sibTransId="{6B451271-FEAA-46C2-8D58-EBC11380F3F9}"/>
    <dgm:cxn modelId="{580F3734-EF2B-4CD6-9447-84573EC6E13B}" type="presOf" srcId="{60AFEB7C-2358-4A72-8A4E-F0C6BAE64488}" destId="{1A4AD139-C531-4069-81E8-5AF2E07C0882}" srcOrd="0" destOrd="0" presId="urn:microsoft.com/office/officeart/2005/8/layout/orgChart1"/>
    <dgm:cxn modelId="{A4BD934A-A63A-47A5-A804-2407096F683F}" srcId="{00BEFE7B-5560-4B40-8EF8-9FFA47B7C3D5}" destId="{DFC1BD02-4726-4D69-8B1F-C44CEAE9BE4E}" srcOrd="1" destOrd="0" parTransId="{4DD75124-3817-4040-BC79-B02001D231D3}" sibTransId="{BCC9F9AB-5BF1-4D16-A47D-FD9C551CA468}"/>
    <dgm:cxn modelId="{4DC236D2-7570-4D02-8DCB-4280A2A986C3}" type="presOf" srcId="{901DFC92-87CA-4F24-ACAE-6853C40DAB5B}" destId="{410DEF53-596E-466C-82A1-C617822AE964}" srcOrd="0" destOrd="0" presId="urn:microsoft.com/office/officeart/2005/8/layout/orgChart1"/>
    <dgm:cxn modelId="{99D96976-B0DE-4283-92D7-E9577F670774}" type="presOf" srcId="{0133976D-9DB6-4D49-947C-EBDF046609D9}" destId="{10A04C4E-B4F2-4D55-944E-9F381CD563FE}" srcOrd="1" destOrd="0" presId="urn:microsoft.com/office/officeart/2005/8/layout/orgChart1"/>
    <dgm:cxn modelId="{AB75701C-15FB-42F5-8FBC-76EF647E4FD1}" type="presOf" srcId="{541B4215-DB64-4FAF-8D6F-436B43996B4D}" destId="{62F94E22-2A32-46FB-81D2-7A9AE0B70ACD}" srcOrd="1" destOrd="0" presId="urn:microsoft.com/office/officeart/2005/8/layout/orgChart1"/>
    <dgm:cxn modelId="{D845EC4C-8120-4CDB-922A-546EC1ED54EE}" type="presOf" srcId="{F39C1467-F43C-47F6-AF4E-0278AEF56F5A}" destId="{B540215E-79D3-4D1D-BC57-B15F5E0119C8}" srcOrd="0" destOrd="0" presId="urn:microsoft.com/office/officeart/2005/8/layout/orgChart1"/>
    <dgm:cxn modelId="{B41977E5-3FFB-495B-824F-2D4C590789FB}" type="presOf" srcId="{2F84229E-545D-48D5-A425-226E90C8928F}" destId="{4DE928F9-0866-46F7-B0A5-9D716AE28968}" srcOrd="0" destOrd="0" presId="urn:microsoft.com/office/officeart/2005/8/layout/orgChart1"/>
    <dgm:cxn modelId="{F453A454-3753-42ED-9B17-F5CAB78703AE}" type="presOf" srcId="{DB3B9C47-AE4E-42F0-B5D4-77562FDB9B34}" destId="{1AA11037-24F7-44D9-82AF-31AE6095E7FE}" srcOrd="1" destOrd="0" presId="urn:microsoft.com/office/officeart/2005/8/layout/orgChart1"/>
    <dgm:cxn modelId="{3E39BD58-DBDF-4DCD-B3EE-4EF0D2197AD2}" type="presOf" srcId="{0B53B0C9-4725-4D88-AE95-D56EBED86D2B}" destId="{32B11056-512B-42DF-9E47-269233F354F7}" srcOrd="0" destOrd="0" presId="urn:microsoft.com/office/officeart/2005/8/layout/orgChart1"/>
    <dgm:cxn modelId="{AF443B99-A383-420F-8CBE-4F4A73BCD71B}" type="presOf" srcId="{F39C1467-F43C-47F6-AF4E-0278AEF56F5A}" destId="{1371A17A-4784-4FFF-BEB4-0A06D5602993}" srcOrd="1" destOrd="0" presId="urn:microsoft.com/office/officeart/2005/8/layout/orgChart1"/>
    <dgm:cxn modelId="{A798789E-1253-4298-97CD-F2F2752A95C8}" srcId="{00BEFE7B-5560-4B40-8EF8-9FFA47B7C3D5}" destId="{F39C1467-F43C-47F6-AF4E-0278AEF56F5A}" srcOrd="4" destOrd="0" parTransId="{D5D22ECB-68C3-4F21-9616-CEB1147E66F3}" sibTransId="{005AF9D5-D839-46F0-AE53-EC3CCE331673}"/>
    <dgm:cxn modelId="{7E8CBF15-45FD-4C6A-A919-3FAAF233DD88}" type="presOf" srcId="{00BEFE7B-5560-4B40-8EF8-9FFA47B7C3D5}" destId="{EFBA2787-CAD6-4A11-9DCC-1C1B3E712813}" srcOrd="0" destOrd="0" presId="urn:microsoft.com/office/officeart/2005/8/layout/orgChart1"/>
    <dgm:cxn modelId="{4369E8D6-9E1F-434A-9E47-7CC6856FD0DA}" srcId="{00BEFE7B-5560-4B40-8EF8-9FFA47B7C3D5}" destId="{E45EF631-C889-40ED-903B-F3381608E0BA}" srcOrd="2" destOrd="0" parTransId="{08C0200E-4E34-4A10-B9E9-A4EE6D853CCF}" sibTransId="{DF7AADE4-009A-4EA8-846A-BCEB196A2F1C}"/>
    <dgm:cxn modelId="{D83F3BD8-433D-4067-80B0-487F78720EA0}" srcId="{00BEFE7B-5560-4B40-8EF8-9FFA47B7C3D5}" destId="{5AE5BDDD-0CA1-4BDA-BA8D-D7B66585CDAD}" srcOrd="3" destOrd="0" parTransId="{A8C0CAB4-6310-461A-B2D6-2C61554C3009}" sibTransId="{402EE098-D2A4-4DFF-9EB3-5A923E6E302D}"/>
    <dgm:cxn modelId="{458FDF68-E1E5-4C4E-9B23-9E521348E0BD}" srcId="{771B70B4-2A3C-4123-9C13-90058B621A60}" destId="{4EFC3153-4C62-466D-8D82-6E9EFE408ADA}" srcOrd="0" destOrd="0" parTransId="{71E29332-5547-47D9-9A25-6A714F4C98FB}" sibTransId="{F1CAFF4D-CB56-4F0F-AD5A-ECB4929A77F4}"/>
    <dgm:cxn modelId="{A9E8D277-31B6-4AEB-94BC-D8FF49B7E5CA}" type="presOf" srcId="{D5D22ECB-68C3-4F21-9616-CEB1147E66F3}" destId="{29F944F3-D796-4096-9429-C142A0049E0F}" srcOrd="0" destOrd="0" presId="urn:microsoft.com/office/officeart/2005/8/layout/orgChart1"/>
    <dgm:cxn modelId="{1EE345E4-8CDF-4B8E-B909-066258B18C34}" type="presOf" srcId="{00BEFE7B-5560-4B40-8EF8-9FFA47B7C3D5}" destId="{B62AA21E-EF69-4A9F-8835-B848A783C98B}" srcOrd="1" destOrd="0" presId="urn:microsoft.com/office/officeart/2005/8/layout/orgChart1"/>
    <dgm:cxn modelId="{D32E2B27-0056-4E54-89B0-E18A2FF950CF}" type="presOf" srcId="{C32F6F31-1F94-411D-B837-ED3D6281A816}" destId="{6198A220-7A9A-449F-8B71-9D9E069A98E3}" srcOrd="0" destOrd="0" presId="urn:microsoft.com/office/officeart/2005/8/layout/orgChart1"/>
    <dgm:cxn modelId="{A2B954B8-ECE2-438B-B452-CA583812023C}" type="presOf" srcId="{08C0200E-4E34-4A10-B9E9-A4EE6D853CCF}" destId="{119BAF63-9CBE-4695-8765-5D94B41AA462}" srcOrd="0" destOrd="0" presId="urn:microsoft.com/office/officeart/2005/8/layout/orgChart1"/>
    <dgm:cxn modelId="{5BF80223-3104-4A81-BBFE-0917708E9493}" type="presOf" srcId="{0133976D-9DB6-4D49-947C-EBDF046609D9}" destId="{3B1678FA-0B2F-4E8C-BD71-BD956D397524}" srcOrd="0" destOrd="0" presId="urn:microsoft.com/office/officeart/2005/8/layout/orgChart1"/>
    <dgm:cxn modelId="{5B485FC9-2690-4FCA-AFC9-4080D8EF64DB}" type="presOf" srcId="{DFC1BD02-4726-4D69-8B1F-C44CEAE9BE4E}" destId="{B72C8749-0817-436F-A038-BADF6BFF7571}" srcOrd="1" destOrd="0" presId="urn:microsoft.com/office/officeart/2005/8/layout/orgChart1"/>
    <dgm:cxn modelId="{BE1DAE18-FDF5-4AF4-AC45-285CBAE38159}" srcId="{4EFC3153-4C62-466D-8D82-6E9EFE408ADA}" destId="{901DFC92-87CA-4F24-ACAE-6853C40DAB5B}" srcOrd="1" destOrd="0" parTransId="{60AFEB7C-2358-4A72-8A4E-F0C6BAE64488}" sibTransId="{2507CC75-6409-47A1-9E5D-27986D1085E1}"/>
    <dgm:cxn modelId="{089A6D0D-8CDE-437B-8E5A-5B167179DE48}" type="presOf" srcId="{4DD75124-3817-4040-BC79-B02001D231D3}" destId="{BE14D526-1DED-4513-8E2D-E83E232D5B1B}" srcOrd="0" destOrd="0" presId="urn:microsoft.com/office/officeart/2005/8/layout/orgChart1"/>
    <dgm:cxn modelId="{61A75200-E536-4339-AD71-62E6132C320D}" type="presOf" srcId="{541B4215-DB64-4FAF-8D6F-436B43996B4D}" destId="{1DA6980A-A248-4BFA-A0CC-B46BFB9BE556}" srcOrd="0" destOrd="0" presId="urn:microsoft.com/office/officeart/2005/8/layout/orgChart1"/>
    <dgm:cxn modelId="{11FDE8ED-03F6-44AF-A071-D6A81E23EE77}" type="presOf" srcId="{5AE5BDDD-0CA1-4BDA-BA8D-D7B66585CDAD}" destId="{875CA127-8626-4452-8A39-F6EE4D57F1D6}" srcOrd="1" destOrd="0" presId="urn:microsoft.com/office/officeart/2005/8/layout/orgChart1"/>
    <dgm:cxn modelId="{4864B0FC-B8F0-4B2C-BB5F-A90CD7AB1F6D}" type="presOf" srcId="{2BD8A50F-AE90-4347-BF75-51F1BBB82C38}" destId="{923322A1-1B8A-4945-93EB-21E40BB618DC}" srcOrd="0" destOrd="0" presId="urn:microsoft.com/office/officeart/2005/8/layout/orgChart1"/>
    <dgm:cxn modelId="{17EE72C2-DA22-4754-B8BC-5DAB509ED437}" type="presOf" srcId="{C5D62A7D-FD9B-47FD-9738-EBE54D5A7595}" destId="{86F1FABE-51BD-4E63-94EE-4537C0913548}" srcOrd="0" destOrd="0" presId="urn:microsoft.com/office/officeart/2005/8/layout/orgChart1"/>
    <dgm:cxn modelId="{C85CA8C7-9A4B-4E14-80F5-550F5CB905E0}" type="presOf" srcId="{D1B32094-AE70-4CE6-BA64-4633094C0E33}" destId="{D8B359CB-1AEC-4408-8F71-F0EA5FA24AE2}" srcOrd="1" destOrd="0" presId="urn:microsoft.com/office/officeart/2005/8/layout/orgChart1"/>
    <dgm:cxn modelId="{3DC1BCCB-837F-481E-A224-A2E5F8954D8B}" type="presOf" srcId="{DB3B9C47-AE4E-42F0-B5D4-77562FDB9B34}" destId="{6F0DC01A-06CC-477E-920F-2AE7CBC797D5}" srcOrd="0" destOrd="0" presId="urn:microsoft.com/office/officeart/2005/8/layout/orgChart1"/>
    <dgm:cxn modelId="{ECA44C5E-8881-410C-BAF2-FEAA352A5906}" srcId="{771B70B4-2A3C-4123-9C13-90058B621A60}" destId="{E179113F-656F-4371-88D2-29F87D9184A8}" srcOrd="2" destOrd="0" parTransId="{39559A1D-A8C5-4D4E-B66B-DB1EE3945CEA}" sibTransId="{9EBDE281-73CD-44E3-83A9-D7A2DDCDC8F1}"/>
    <dgm:cxn modelId="{583E8594-BCD4-4941-8EFE-EC515FFCA4BD}" type="presOf" srcId="{72FACDAF-3E50-46D4-9769-17D3A072B59B}" destId="{AD19AAD1-0CFD-4CB0-BF74-57D4A7509404}" srcOrd="1" destOrd="0" presId="urn:microsoft.com/office/officeart/2005/8/layout/orgChart1"/>
    <dgm:cxn modelId="{00BFA478-86F5-4C52-983B-D3781D515B65}" type="presOf" srcId="{72FACDAF-3E50-46D4-9769-17D3A072B59B}" destId="{6413779B-EC53-4C6F-9014-DD43B203978E}" srcOrd="0" destOrd="0" presId="urn:microsoft.com/office/officeart/2005/8/layout/orgChart1"/>
    <dgm:cxn modelId="{AD3BF774-AC4F-46C2-9747-89BF28217256}" srcId="{E179113F-656F-4371-88D2-29F87D9184A8}" destId="{72FACDAF-3E50-46D4-9769-17D3A072B59B}" srcOrd="0" destOrd="0" parTransId="{2BD8A50F-AE90-4347-BF75-51F1BBB82C38}" sibTransId="{4B2CA801-A833-4D67-AFD5-DBFED6F337E7}"/>
    <dgm:cxn modelId="{85E3B342-CC7A-41E3-AE6B-F773A2F34C1B}" type="presOf" srcId="{39559A1D-A8C5-4D4E-B66B-DB1EE3945CEA}" destId="{A5A8D6E6-F176-4FC5-ACAF-452144CA6BBE}" srcOrd="0" destOrd="0" presId="urn:microsoft.com/office/officeart/2005/8/layout/orgChart1"/>
    <dgm:cxn modelId="{4A966CBA-0C50-4409-8104-AE501BC39ACA}" srcId="{C32F6F31-1F94-411D-B837-ED3D6281A816}" destId="{771B70B4-2A3C-4123-9C13-90058B621A60}" srcOrd="0" destOrd="0" parTransId="{CD75F40C-3352-4564-A58F-BB5F6C8941C5}" sibTransId="{EB28A53A-9EF3-4F42-9434-CEB0A20EE40F}"/>
    <dgm:cxn modelId="{8DBEC6DA-78A5-46BC-BC27-8E5F91C69D07}" type="presOf" srcId="{71E29332-5547-47D9-9A25-6A714F4C98FB}" destId="{6CD1861C-E119-4168-B617-48ACC49C5553}" srcOrd="0" destOrd="0" presId="urn:microsoft.com/office/officeart/2005/8/layout/orgChart1"/>
    <dgm:cxn modelId="{11DF5C6E-4058-4B67-B19A-B678751500D9}" type="presOf" srcId="{8A01D427-2F9A-454A-8ABA-30E86BFBE273}" destId="{58DD02A2-2BC7-42F7-A7BB-B88C83E3E20B}" srcOrd="0" destOrd="0" presId="urn:microsoft.com/office/officeart/2005/8/layout/orgChart1"/>
    <dgm:cxn modelId="{BDE404C7-E970-4D9B-9EEC-513B4ADBFF2C}" type="presOf" srcId="{E45EF631-C889-40ED-903B-F3381608E0BA}" destId="{901E87E5-D59A-4BBE-8A59-1524B107DC8E}" srcOrd="0" destOrd="0" presId="urn:microsoft.com/office/officeart/2005/8/layout/orgChart1"/>
    <dgm:cxn modelId="{71063EE6-A5EE-4A5F-AFC1-55565DAAE608}" srcId="{4EFC3153-4C62-466D-8D82-6E9EFE408ADA}" destId="{0133976D-9DB6-4D49-947C-EBDF046609D9}" srcOrd="0" destOrd="0" parTransId="{FE9E8505-9BEA-4B66-A525-FF50ECF30F58}" sibTransId="{F9A05BF3-5885-49C8-99FF-0548F0CA63BB}"/>
    <dgm:cxn modelId="{08453D7C-EA24-4317-8622-130E5D07ECAA}" srcId="{771B70B4-2A3C-4123-9C13-90058B621A60}" destId="{00BEFE7B-5560-4B40-8EF8-9FFA47B7C3D5}" srcOrd="1" destOrd="0" parTransId="{0B53B0C9-4725-4D88-AE95-D56EBED86D2B}" sibTransId="{F4587296-F449-470B-B0BC-F65A92FF8446}"/>
    <dgm:cxn modelId="{BB034020-304F-4B4D-BF9B-4FD7DDD14D27}" type="presOf" srcId="{A8C0CAB4-6310-461A-B2D6-2C61554C3009}" destId="{7FE6D723-F8B7-4B64-8472-1707780BECD9}" srcOrd="0" destOrd="0" presId="urn:microsoft.com/office/officeart/2005/8/layout/orgChart1"/>
    <dgm:cxn modelId="{17671606-809C-4D75-9180-55B9E2C48F2D}" type="presOf" srcId="{DFC1BD02-4726-4D69-8B1F-C44CEAE9BE4E}" destId="{4DC91E4C-7F93-42F8-9529-B61C3027065F}" srcOrd="0" destOrd="0" presId="urn:microsoft.com/office/officeart/2005/8/layout/orgChart1"/>
    <dgm:cxn modelId="{5A068C12-1288-44B5-92CE-323F69CD8195}" srcId="{00BEFE7B-5560-4B40-8EF8-9FFA47B7C3D5}" destId="{D1B32094-AE70-4CE6-BA64-4633094C0E33}" srcOrd="5" destOrd="0" parTransId="{2F84229E-545D-48D5-A425-226E90C8928F}" sibTransId="{76343F0E-7874-43D9-939F-247F4661EDEB}"/>
    <dgm:cxn modelId="{F09DE216-1260-47B2-82E0-81BF023F3D68}" type="presOf" srcId="{5AE5BDDD-0CA1-4BDA-BA8D-D7B66585CDAD}" destId="{2DBEEFD8-4A77-4497-BE5B-EA64C031864D}" srcOrd="0" destOrd="0" presId="urn:microsoft.com/office/officeart/2005/8/layout/orgChart1"/>
    <dgm:cxn modelId="{6E433C07-2EB1-4389-970C-66E9FE1BE90D}" type="presOf" srcId="{D1B32094-AE70-4CE6-BA64-4633094C0E33}" destId="{5DC4E311-DD13-41F2-A847-5C68FEF7E376}" srcOrd="0" destOrd="0" presId="urn:microsoft.com/office/officeart/2005/8/layout/orgChart1"/>
    <dgm:cxn modelId="{F21E63BD-94F5-4339-A3F9-C12A379D5FA9}" type="presOf" srcId="{FE9E8505-9BEA-4B66-A525-FF50ECF30F58}" destId="{87143A6A-9E1C-4D74-B225-763F322E18C6}" srcOrd="0" destOrd="0" presId="urn:microsoft.com/office/officeart/2005/8/layout/orgChart1"/>
    <dgm:cxn modelId="{AF0D94BB-1517-40CC-AD02-97845C137B22}" type="presOf" srcId="{771B70B4-2A3C-4123-9C13-90058B621A60}" destId="{86B92DA0-8BD3-4DEB-B251-5D683E5B3339}" srcOrd="0" destOrd="0" presId="urn:microsoft.com/office/officeart/2005/8/layout/orgChart1"/>
    <dgm:cxn modelId="{67B749A5-D21F-407D-8E02-CCC13D727E25}" type="presOf" srcId="{771B70B4-2A3C-4123-9C13-90058B621A60}" destId="{0F85CF3A-1E50-4319-A4D8-D97E551E95AA}" srcOrd="1" destOrd="0" presId="urn:microsoft.com/office/officeart/2005/8/layout/orgChart1"/>
    <dgm:cxn modelId="{001E25D2-ABF9-4915-B774-B567B44E25DC}" type="presOf" srcId="{E45EF631-C889-40ED-903B-F3381608E0BA}" destId="{FB285C32-BAFF-43C2-9824-5B76E57141EA}" srcOrd="1" destOrd="0" presId="urn:microsoft.com/office/officeart/2005/8/layout/orgChart1"/>
    <dgm:cxn modelId="{14CD9C9A-3A78-4B1E-B7E0-2FD99115A4ED}" type="presOf" srcId="{901DFC92-87CA-4F24-ACAE-6853C40DAB5B}" destId="{2266E450-6E81-4E5E-9A51-AC56A0F6EFA1}" srcOrd="1" destOrd="0" presId="urn:microsoft.com/office/officeart/2005/8/layout/orgChart1"/>
    <dgm:cxn modelId="{BB6321F0-D522-44AA-A9A4-2A0DCF235C60}" srcId="{E179113F-656F-4371-88D2-29F87D9184A8}" destId="{541B4215-DB64-4FAF-8D6F-436B43996B4D}" srcOrd="1" destOrd="0" parTransId="{8A01D427-2F9A-454A-8ABA-30E86BFBE273}" sibTransId="{717A94AE-9B73-49C1-876B-3FF6FABAA433}"/>
    <dgm:cxn modelId="{A11AF607-A2B0-4574-8981-D5C4C939FF46}" type="presOf" srcId="{E179113F-656F-4371-88D2-29F87D9184A8}" destId="{200B33C2-C922-484E-8BC5-C71BC66B5889}" srcOrd="0" destOrd="0" presId="urn:microsoft.com/office/officeart/2005/8/layout/orgChart1"/>
    <dgm:cxn modelId="{D297D507-1570-4132-927A-A5FEA8C6C5C2}" type="presOf" srcId="{E179113F-656F-4371-88D2-29F87D9184A8}" destId="{C5FF44E3-8DC2-4092-9419-B36B27E09919}" srcOrd="1" destOrd="0" presId="urn:microsoft.com/office/officeart/2005/8/layout/orgChart1"/>
    <dgm:cxn modelId="{6AAA8CCD-9161-499A-A929-1A6878C83AD8}" type="presOf" srcId="{4EFC3153-4C62-466D-8D82-6E9EFE408ADA}" destId="{39F49CD6-69E4-48FB-A789-8BC34F151419}" srcOrd="1" destOrd="0" presId="urn:microsoft.com/office/officeart/2005/8/layout/orgChart1"/>
    <dgm:cxn modelId="{B51FD03A-AEC7-4EE4-9B6D-21E3D0032AB9}" type="presParOf" srcId="{6198A220-7A9A-449F-8B71-9D9E069A98E3}" destId="{3DF7095D-B168-4D80-971B-73A9FD685AE2}" srcOrd="0" destOrd="0" presId="urn:microsoft.com/office/officeart/2005/8/layout/orgChart1"/>
    <dgm:cxn modelId="{D175246D-CE1F-4748-80D2-504E8402ABAB}" type="presParOf" srcId="{3DF7095D-B168-4D80-971B-73A9FD685AE2}" destId="{245DAEFE-6A73-4199-8C29-78B55BC46A23}" srcOrd="0" destOrd="0" presId="urn:microsoft.com/office/officeart/2005/8/layout/orgChart1"/>
    <dgm:cxn modelId="{438A4EA9-D0B6-41DE-BFB2-99921AB42C8E}" type="presParOf" srcId="{245DAEFE-6A73-4199-8C29-78B55BC46A23}" destId="{86B92DA0-8BD3-4DEB-B251-5D683E5B3339}" srcOrd="0" destOrd="0" presId="urn:microsoft.com/office/officeart/2005/8/layout/orgChart1"/>
    <dgm:cxn modelId="{3714ADE7-7D74-4849-A979-6798E20F004E}" type="presParOf" srcId="{245DAEFE-6A73-4199-8C29-78B55BC46A23}" destId="{0F85CF3A-1E50-4319-A4D8-D97E551E95AA}" srcOrd="1" destOrd="0" presId="urn:microsoft.com/office/officeart/2005/8/layout/orgChart1"/>
    <dgm:cxn modelId="{2E75E2CE-AE58-4676-96E8-B54F413F7FF9}" type="presParOf" srcId="{3DF7095D-B168-4D80-971B-73A9FD685AE2}" destId="{33C6E4E7-A803-4820-90B0-1C8CA2CEE52D}" srcOrd="1" destOrd="0" presId="urn:microsoft.com/office/officeart/2005/8/layout/orgChart1"/>
    <dgm:cxn modelId="{6326C71D-80B0-4B8C-B710-663ED998DAAA}" type="presParOf" srcId="{33C6E4E7-A803-4820-90B0-1C8CA2CEE52D}" destId="{6CD1861C-E119-4168-B617-48ACC49C5553}" srcOrd="0" destOrd="0" presId="urn:microsoft.com/office/officeart/2005/8/layout/orgChart1"/>
    <dgm:cxn modelId="{E911B421-B9A9-47EC-ABDC-8D198ED1B93E}" type="presParOf" srcId="{33C6E4E7-A803-4820-90B0-1C8CA2CEE52D}" destId="{9D03DD3E-FF25-4272-9E03-D88C756D4CE3}" srcOrd="1" destOrd="0" presId="urn:microsoft.com/office/officeart/2005/8/layout/orgChart1"/>
    <dgm:cxn modelId="{EE2C568C-23E0-488C-8675-2E6720BD5C44}" type="presParOf" srcId="{9D03DD3E-FF25-4272-9E03-D88C756D4CE3}" destId="{B0FDF1AF-1D4F-4280-88C4-134A6D1DC0DE}" srcOrd="0" destOrd="0" presId="urn:microsoft.com/office/officeart/2005/8/layout/orgChart1"/>
    <dgm:cxn modelId="{16134B13-F930-469F-9A7F-5B48F54BE069}" type="presParOf" srcId="{B0FDF1AF-1D4F-4280-88C4-134A6D1DC0DE}" destId="{3800CF7D-5C7A-4047-80FA-63F9368DEA2D}" srcOrd="0" destOrd="0" presId="urn:microsoft.com/office/officeart/2005/8/layout/orgChart1"/>
    <dgm:cxn modelId="{7F75BE2F-3467-443A-81A5-2BDC8BDABF0B}" type="presParOf" srcId="{B0FDF1AF-1D4F-4280-88C4-134A6D1DC0DE}" destId="{39F49CD6-69E4-48FB-A789-8BC34F151419}" srcOrd="1" destOrd="0" presId="urn:microsoft.com/office/officeart/2005/8/layout/orgChart1"/>
    <dgm:cxn modelId="{611A02E3-AB0B-4567-8C87-3E9F240491D4}" type="presParOf" srcId="{9D03DD3E-FF25-4272-9E03-D88C756D4CE3}" destId="{1CFF6A9D-6F4E-4F7C-A306-CBF2C824F5DD}" srcOrd="1" destOrd="0" presId="urn:microsoft.com/office/officeart/2005/8/layout/orgChart1"/>
    <dgm:cxn modelId="{0D79DA58-1C7E-4472-8164-0CCF40043762}" type="presParOf" srcId="{1CFF6A9D-6F4E-4F7C-A306-CBF2C824F5DD}" destId="{87143A6A-9E1C-4D74-B225-763F322E18C6}" srcOrd="0" destOrd="0" presId="urn:microsoft.com/office/officeart/2005/8/layout/orgChart1"/>
    <dgm:cxn modelId="{6B5BD958-F18D-4842-B14C-E46E5D43932A}" type="presParOf" srcId="{1CFF6A9D-6F4E-4F7C-A306-CBF2C824F5DD}" destId="{1F5D9F2D-8657-4637-A6C3-29D431339710}" srcOrd="1" destOrd="0" presId="urn:microsoft.com/office/officeart/2005/8/layout/orgChart1"/>
    <dgm:cxn modelId="{0C3B2A66-49E3-444B-945C-3A2162F3FAB6}" type="presParOf" srcId="{1F5D9F2D-8657-4637-A6C3-29D431339710}" destId="{EFD46765-67A2-4E4B-8FFA-A7AA6D7A1C63}" srcOrd="0" destOrd="0" presId="urn:microsoft.com/office/officeart/2005/8/layout/orgChart1"/>
    <dgm:cxn modelId="{8E87D35E-D4D1-461B-8B4A-ED8CF5531491}" type="presParOf" srcId="{EFD46765-67A2-4E4B-8FFA-A7AA6D7A1C63}" destId="{3B1678FA-0B2F-4E8C-BD71-BD956D397524}" srcOrd="0" destOrd="0" presId="urn:microsoft.com/office/officeart/2005/8/layout/orgChart1"/>
    <dgm:cxn modelId="{A5B1ED65-0CBD-45A0-97B6-3652B9DD0FF0}" type="presParOf" srcId="{EFD46765-67A2-4E4B-8FFA-A7AA6D7A1C63}" destId="{10A04C4E-B4F2-4D55-944E-9F381CD563FE}" srcOrd="1" destOrd="0" presId="urn:microsoft.com/office/officeart/2005/8/layout/orgChart1"/>
    <dgm:cxn modelId="{EB9589FC-2F1B-4334-8CAB-8212BBB8A44E}" type="presParOf" srcId="{1F5D9F2D-8657-4637-A6C3-29D431339710}" destId="{85738106-8158-40C7-AC78-F377F7D04AF7}" srcOrd="1" destOrd="0" presId="urn:microsoft.com/office/officeart/2005/8/layout/orgChart1"/>
    <dgm:cxn modelId="{6F8C60A3-F196-465A-91C6-37EFBAC0B7C0}" type="presParOf" srcId="{1F5D9F2D-8657-4637-A6C3-29D431339710}" destId="{427FCBCA-320B-4ABF-AB43-3D035DE1F222}" srcOrd="2" destOrd="0" presId="urn:microsoft.com/office/officeart/2005/8/layout/orgChart1"/>
    <dgm:cxn modelId="{50C4B86D-1E61-40B8-974D-ED62E648B9B4}" type="presParOf" srcId="{1CFF6A9D-6F4E-4F7C-A306-CBF2C824F5DD}" destId="{1A4AD139-C531-4069-81E8-5AF2E07C0882}" srcOrd="2" destOrd="0" presId="urn:microsoft.com/office/officeart/2005/8/layout/orgChart1"/>
    <dgm:cxn modelId="{2DF6818C-54CB-4B50-BF3C-5AB28F59756F}" type="presParOf" srcId="{1CFF6A9D-6F4E-4F7C-A306-CBF2C824F5DD}" destId="{882C372D-48D1-467A-885A-6CC0F1FB3779}" srcOrd="3" destOrd="0" presId="urn:microsoft.com/office/officeart/2005/8/layout/orgChart1"/>
    <dgm:cxn modelId="{729062B4-4CA4-42C5-9A85-5A4E0C043B5A}" type="presParOf" srcId="{882C372D-48D1-467A-885A-6CC0F1FB3779}" destId="{8F74CB70-7804-45F2-99F6-35E8AE07DAED}" srcOrd="0" destOrd="0" presId="urn:microsoft.com/office/officeart/2005/8/layout/orgChart1"/>
    <dgm:cxn modelId="{F556B54E-BB2D-44F3-87D0-948DE66FDA2D}" type="presParOf" srcId="{8F74CB70-7804-45F2-99F6-35E8AE07DAED}" destId="{410DEF53-596E-466C-82A1-C617822AE964}" srcOrd="0" destOrd="0" presId="urn:microsoft.com/office/officeart/2005/8/layout/orgChart1"/>
    <dgm:cxn modelId="{F8A3A90E-9E6E-4228-9BA5-46B20C08361B}" type="presParOf" srcId="{8F74CB70-7804-45F2-99F6-35E8AE07DAED}" destId="{2266E450-6E81-4E5E-9A51-AC56A0F6EFA1}" srcOrd="1" destOrd="0" presId="urn:microsoft.com/office/officeart/2005/8/layout/orgChart1"/>
    <dgm:cxn modelId="{AADCB8E8-F573-443A-8C68-61FF88829C6A}" type="presParOf" srcId="{882C372D-48D1-467A-885A-6CC0F1FB3779}" destId="{74A920AB-DA90-4025-932B-A39C6CD6469D}" srcOrd="1" destOrd="0" presId="urn:microsoft.com/office/officeart/2005/8/layout/orgChart1"/>
    <dgm:cxn modelId="{9437F7F4-07D4-4242-9C19-49C68838831E}" type="presParOf" srcId="{882C372D-48D1-467A-885A-6CC0F1FB3779}" destId="{4E2325F4-9DEA-4FBF-B59F-28A6753BD7B6}" srcOrd="2" destOrd="0" presId="urn:microsoft.com/office/officeart/2005/8/layout/orgChart1"/>
    <dgm:cxn modelId="{F20BD975-49B2-4C03-80E2-808F0C637A5A}" type="presParOf" srcId="{9D03DD3E-FF25-4272-9E03-D88C756D4CE3}" destId="{06D21508-D991-4810-82EB-C0AF7E370BB1}" srcOrd="2" destOrd="0" presId="urn:microsoft.com/office/officeart/2005/8/layout/orgChart1"/>
    <dgm:cxn modelId="{994B6D66-D221-46BD-A159-885DD6F9E87E}" type="presParOf" srcId="{33C6E4E7-A803-4820-90B0-1C8CA2CEE52D}" destId="{32B11056-512B-42DF-9E47-269233F354F7}" srcOrd="2" destOrd="0" presId="urn:microsoft.com/office/officeart/2005/8/layout/orgChart1"/>
    <dgm:cxn modelId="{A2D255DC-0D28-40A4-BCDB-3234962D1401}" type="presParOf" srcId="{33C6E4E7-A803-4820-90B0-1C8CA2CEE52D}" destId="{C8D34B68-8F50-4246-9D53-CA1D3D44AAEA}" srcOrd="3" destOrd="0" presId="urn:microsoft.com/office/officeart/2005/8/layout/orgChart1"/>
    <dgm:cxn modelId="{CF51BC29-C315-4C9E-9C3F-0EFCAB7E2AE9}" type="presParOf" srcId="{C8D34B68-8F50-4246-9D53-CA1D3D44AAEA}" destId="{97344BCE-8CED-4A76-ADDF-B30D62DB0CD0}" srcOrd="0" destOrd="0" presId="urn:microsoft.com/office/officeart/2005/8/layout/orgChart1"/>
    <dgm:cxn modelId="{5FEC676B-E63E-473D-816E-0B257185C2A3}" type="presParOf" srcId="{97344BCE-8CED-4A76-ADDF-B30D62DB0CD0}" destId="{EFBA2787-CAD6-4A11-9DCC-1C1B3E712813}" srcOrd="0" destOrd="0" presId="urn:microsoft.com/office/officeart/2005/8/layout/orgChart1"/>
    <dgm:cxn modelId="{78BCB5D0-BAB2-4CF5-8A41-760063B1CDB4}" type="presParOf" srcId="{97344BCE-8CED-4A76-ADDF-B30D62DB0CD0}" destId="{B62AA21E-EF69-4A9F-8835-B848A783C98B}" srcOrd="1" destOrd="0" presId="urn:microsoft.com/office/officeart/2005/8/layout/orgChart1"/>
    <dgm:cxn modelId="{B41C915A-BEBB-4E28-9F71-0CDEEED91755}" type="presParOf" srcId="{C8D34B68-8F50-4246-9D53-CA1D3D44AAEA}" destId="{9D3F5943-8DB4-43E3-B46A-F229C4C907A2}" srcOrd="1" destOrd="0" presId="urn:microsoft.com/office/officeart/2005/8/layout/orgChart1"/>
    <dgm:cxn modelId="{3F991B74-4382-4E8A-9503-8FAAD351D1D7}" type="presParOf" srcId="{9D3F5943-8DB4-43E3-B46A-F229C4C907A2}" destId="{86F1FABE-51BD-4E63-94EE-4537C0913548}" srcOrd="0" destOrd="0" presId="urn:microsoft.com/office/officeart/2005/8/layout/orgChart1"/>
    <dgm:cxn modelId="{16019359-3947-4911-B055-4802C2FBC56D}" type="presParOf" srcId="{9D3F5943-8DB4-43E3-B46A-F229C4C907A2}" destId="{EF6F488D-2D38-4FF3-B33B-0B7BEC651997}" srcOrd="1" destOrd="0" presId="urn:microsoft.com/office/officeart/2005/8/layout/orgChart1"/>
    <dgm:cxn modelId="{5BA46B64-1FFC-4592-A4AE-52F613B9615C}" type="presParOf" srcId="{EF6F488D-2D38-4FF3-B33B-0B7BEC651997}" destId="{4CACF05F-4B59-4761-9B0F-73A28DE876A2}" srcOrd="0" destOrd="0" presId="urn:microsoft.com/office/officeart/2005/8/layout/orgChart1"/>
    <dgm:cxn modelId="{FDFB928E-5765-46F3-A890-CD6876E17C47}" type="presParOf" srcId="{4CACF05F-4B59-4761-9B0F-73A28DE876A2}" destId="{6F0DC01A-06CC-477E-920F-2AE7CBC797D5}" srcOrd="0" destOrd="0" presId="urn:microsoft.com/office/officeart/2005/8/layout/orgChart1"/>
    <dgm:cxn modelId="{BD4968C3-B06E-4910-A27D-65B1CC1D2792}" type="presParOf" srcId="{4CACF05F-4B59-4761-9B0F-73A28DE876A2}" destId="{1AA11037-24F7-44D9-82AF-31AE6095E7FE}" srcOrd="1" destOrd="0" presId="urn:microsoft.com/office/officeart/2005/8/layout/orgChart1"/>
    <dgm:cxn modelId="{B24F6D5D-0BB0-48B7-B4C6-211402219FA5}" type="presParOf" srcId="{EF6F488D-2D38-4FF3-B33B-0B7BEC651997}" destId="{D2252541-8CBD-4543-B556-72F2276269D8}" srcOrd="1" destOrd="0" presId="urn:microsoft.com/office/officeart/2005/8/layout/orgChart1"/>
    <dgm:cxn modelId="{1CF912E7-3EBF-4167-AF8F-D59395FF8641}" type="presParOf" srcId="{EF6F488D-2D38-4FF3-B33B-0B7BEC651997}" destId="{B3BEDAD5-9651-4A09-A411-5CC3B62D305E}" srcOrd="2" destOrd="0" presId="urn:microsoft.com/office/officeart/2005/8/layout/orgChart1"/>
    <dgm:cxn modelId="{9A55C253-D72A-4B6C-9109-EB63FD8C44FD}" type="presParOf" srcId="{9D3F5943-8DB4-43E3-B46A-F229C4C907A2}" destId="{BE14D526-1DED-4513-8E2D-E83E232D5B1B}" srcOrd="2" destOrd="0" presId="urn:microsoft.com/office/officeart/2005/8/layout/orgChart1"/>
    <dgm:cxn modelId="{87B4ED6C-1CB6-4E24-9051-749E8F28F30B}" type="presParOf" srcId="{9D3F5943-8DB4-43E3-B46A-F229C4C907A2}" destId="{9E6BE365-BE07-416B-A67E-F147792CEC94}" srcOrd="3" destOrd="0" presId="urn:microsoft.com/office/officeart/2005/8/layout/orgChart1"/>
    <dgm:cxn modelId="{203988B8-52FE-4D69-8C5A-EDCD3B60CABF}" type="presParOf" srcId="{9E6BE365-BE07-416B-A67E-F147792CEC94}" destId="{CF751194-B628-4534-8CF0-E04F744521DC}" srcOrd="0" destOrd="0" presId="urn:microsoft.com/office/officeart/2005/8/layout/orgChart1"/>
    <dgm:cxn modelId="{D6DCE6A0-E546-4E7A-ABAA-078245699553}" type="presParOf" srcId="{CF751194-B628-4534-8CF0-E04F744521DC}" destId="{4DC91E4C-7F93-42F8-9529-B61C3027065F}" srcOrd="0" destOrd="0" presId="urn:microsoft.com/office/officeart/2005/8/layout/orgChart1"/>
    <dgm:cxn modelId="{55880BC5-D983-44E4-B42E-9BE9DED7C3DD}" type="presParOf" srcId="{CF751194-B628-4534-8CF0-E04F744521DC}" destId="{B72C8749-0817-436F-A038-BADF6BFF7571}" srcOrd="1" destOrd="0" presId="urn:microsoft.com/office/officeart/2005/8/layout/orgChart1"/>
    <dgm:cxn modelId="{E5A27E61-30A1-47C2-B45B-899ECCD598E1}" type="presParOf" srcId="{9E6BE365-BE07-416B-A67E-F147792CEC94}" destId="{272AB3B8-DA79-49F8-AF4D-903C439C13FB}" srcOrd="1" destOrd="0" presId="urn:microsoft.com/office/officeart/2005/8/layout/orgChart1"/>
    <dgm:cxn modelId="{6B6A8BD9-21C6-43F5-9A5C-F316B3068A70}" type="presParOf" srcId="{9E6BE365-BE07-416B-A67E-F147792CEC94}" destId="{16A78AAC-00CF-4E03-A696-6FF0525F6DDF}" srcOrd="2" destOrd="0" presId="urn:microsoft.com/office/officeart/2005/8/layout/orgChart1"/>
    <dgm:cxn modelId="{1271888C-9C39-4D1A-88E0-44956ED43446}" type="presParOf" srcId="{9D3F5943-8DB4-43E3-B46A-F229C4C907A2}" destId="{119BAF63-9CBE-4695-8765-5D94B41AA462}" srcOrd="4" destOrd="0" presId="urn:microsoft.com/office/officeart/2005/8/layout/orgChart1"/>
    <dgm:cxn modelId="{CB2E8A94-4B4E-4CBC-827C-ECBA6065D710}" type="presParOf" srcId="{9D3F5943-8DB4-43E3-B46A-F229C4C907A2}" destId="{24F4D9B5-E3F3-4B85-A6E5-76131C396EC3}" srcOrd="5" destOrd="0" presId="urn:microsoft.com/office/officeart/2005/8/layout/orgChart1"/>
    <dgm:cxn modelId="{005FD7C9-B84A-4A61-8292-907379214001}" type="presParOf" srcId="{24F4D9B5-E3F3-4B85-A6E5-76131C396EC3}" destId="{5FE689F8-AD68-4B9D-85C4-363AECF62F68}" srcOrd="0" destOrd="0" presId="urn:microsoft.com/office/officeart/2005/8/layout/orgChart1"/>
    <dgm:cxn modelId="{6AFAF202-57D0-49C0-97C5-8D6D2790A8C8}" type="presParOf" srcId="{5FE689F8-AD68-4B9D-85C4-363AECF62F68}" destId="{901E87E5-D59A-4BBE-8A59-1524B107DC8E}" srcOrd="0" destOrd="0" presId="urn:microsoft.com/office/officeart/2005/8/layout/orgChart1"/>
    <dgm:cxn modelId="{8E2A86F7-7701-4F4C-9006-6E359E2E7457}" type="presParOf" srcId="{5FE689F8-AD68-4B9D-85C4-363AECF62F68}" destId="{FB285C32-BAFF-43C2-9824-5B76E57141EA}" srcOrd="1" destOrd="0" presId="urn:microsoft.com/office/officeart/2005/8/layout/orgChart1"/>
    <dgm:cxn modelId="{6E96A6E7-AA30-464B-B9BA-1E4B761EF86B}" type="presParOf" srcId="{24F4D9B5-E3F3-4B85-A6E5-76131C396EC3}" destId="{989CFD9D-2FD2-4473-8147-739669A24270}" srcOrd="1" destOrd="0" presId="urn:microsoft.com/office/officeart/2005/8/layout/orgChart1"/>
    <dgm:cxn modelId="{316ADB50-FE14-4F40-B84A-1B70F722390B}" type="presParOf" srcId="{24F4D9B5-E3F3-4B85-A6E5-76131C396EC3}" destId="{9652E7F3-441D-4D75-ACD8-C2704CA1B391}" srcOrd="2" destOrd="0" presId="urn:microsoft.com/office/officeart/2005/8/layout/orgChart1"/>
    <dgm:cxn modelId="{9A99E4CF-5CC3-4410-89F3-3320A5BD746C}" type="presParOf" srcId="{9D3F5943-8DB4-43E3-B46A-F229C4C907A2}" destId="{7FE6D723-F8B7-4B64-8472-1707780BECD9}" srcOrd="6" destOrd="0" presId="urn:microsoft.com/office/officeart/2005/8/layout/orgChart1"/>
    <dgm:cxn modelId="{2A2DB06E-9581-4EBC-BE39-EF0675FCE3BF}" type="presParOf" srcId="{9D3F5943-8DB4-43E3-B46A-F229C4C907A2}" destId="{85B4371F-1D26-40F3-8846-5189C887BB5B}" srcOrd="7" destOrd="0" presId="urn:microsoft.com/office/officeart/2005/8/layout/orgChart1"/>
    <dgm:cxn modelId="{95894AF3-779D-4CA8-97AA-31C85DAA28B0}" type="presParOf" srcId="{85B4371F-1D26-40F3-8846-5189C887BB5B}" destId="{9DE99755-8111-4A98-9B70-37E9C387537C}" srcOrd="0" destOrd="0" presId="urn:microsoft.com/office/officeart/2005/8/layout/orgChart1"/>
    <dgm:cxn modelId="{0AE69C7F-5BC5-4694-AA6E-D2EEFAD55532}" type="presParOf" srcId="{9DE99755-8111-4A98-9B70-37E9C387537C}" destId="{2DBEEFD8-4A77-4497-BE5B-EA64C031864D}" srcOrd="0" destOrd="0" presId="urn:microsoft.com/office/officeart/2005/8/layout/orgChart1"/>
    <dgm:cxn modelId="{3E5D7D84-872A-40CE-8BAF-4A6BCE69FADA}" type="presParOf" srcId="{9DE99755-8111-4A98-9B70-37E9C387537C}" destId="{875CA127-8626-4452-8A39-F6EE4D57F1D6}" srcOrd="1" destOrd="0" presId="urn:microsoft.com/office/officeart/2005/8/layout/orgChart1"/>
    <dgm:cxn modelId="{56B689B2-7BE4-4925-A75F-CE1E40DF2A54}" type="presParOf" srcId="{85B4371F-1D26-40F3-8846-5189C887BB5B}" destId="{B633253D-3160-4475-908D-4036FCEEC4E6}" srcOrd="1" destOrd="0" presId="urn:microsoft.com/office/officeart/2005/8/layout/orgChart1"/>
    <dgm:cxn modelId="{5B7E1265-0C3E-434B-A2EF-FC26F69F693F}" type="presParOf" srcId="{85B4371F-1D26-40F3-8846-5189C887BB5B}" destId="{148AEBBE-2A2A-439A-9FBC-8B22787FF416}" srcOrd="2" destOrd="0" presId="urn:microsoft.com/office/officeart/2005/8/layout/orgChart1"/>
    <dgm:cxn modelId="{463F11A8-EEF1-4C99-AEC0-CA554D1A0E9F}" type="presParOf" srcId="{9D3F5943-8DB4-43E3-B46A-F229C4C907A2}" destId="{29F944F3-D796-4096-9429-C142A0049E0F}" srcOrd="8" destOrd="0" presId="urn:microsoft.com/office/officeart/2005/8/layout/orgChart1"/>
    <dgm:cxn modelId="{E06BE05A-62D0-4B15-BAF3-1BEA06CC83E3}" type="presParOf" srcId="{9D3F5943-8DB4-43E3-B46A-F229C4C907A2}" destId="{3FE2DCC1-F8E0-4EBC-AB8A-54CE3885E2EC}" srcOrd="9" destOrd="0" presId="urn:microsoft.com/office/officeart/2005/8/layout/orgChart1"/>
    <dgm:cxn modelId="{22AACE06-AA7A-4E82-8B08-AD4C3752AC44}" type="presParOf" srcId="{3FE2DCC1-F8E0-4EBC-AB8A-54CE3885E2EC}" destId="{55CAC021-D22E-4A13-A7FD-25C1286E04CD}" srcOrd="0" destOrd="0" presId="urn:microsoft.com/office/officeart/2005/8/layout/orgChart1"/>
    <dgm:cxn modelId="{419D4DAA-2981-423D-B3BB-19B7E29330DB}" type="presParOf" srcId="{55CAC021-D22E-4A13-A7FD-25C1286E04CD}" destId="{B540215E-79D3-4D1D-BC57-B15F5E0119C8}" srcOrd="0" destOrd="0" presId="urn:microsoft.com/office/officeart/2005/8/layout/orgChart1"/>
    <dgm:cxn modelId="{097C85E5-5A11-48A1-ABDA-C166DCF8ADFA}" type="presParOf" srcId="{55CAC021-D22E-4A13-A7FD-25C1286E04CD}" destId="{1371A17A-4784-4FFF-BEB4-0A06D5602993}" srcOrd="1" destOrd="0" presId="urn:microsoft.com/office/officeart/2005/8/layout/orgChart1"/>
    <dgm:cxn modelId="{AB26E0EF-3881-43DD-A479-457F7278068A}" type="presParOf" srcId="{3FE2DCC1-F8E0-4EBC-AB8A-54CE3885E2EC}" destId="{BF6F8DAD-95FF-4A09-9836-721778AFA720}" srcOrd="1" destOrd="0" presId="urn:microsoft.com/office/officeart/2005/8/layout/orgChart1"/>
    <dgm:cxn modelId="{489B246F-17A0-45B3-A39D-70D37528E45F}" type="presParOf" srcId="{3FE2DCC1-F8E0-4EBC-AB8A-54CE3885E2EC}" destId="{2F13C647-08CF-4CB9-9753-9AA9D32C43BA}" srcOrd="2" destOrd="0" presId="urn:microsoft.com/office/officeart/2005/8/layout/orgChart1"/>
    <dgm:cxn modelId="{ED1E4D1C-1882-4DD8-93ED-74348446A434}" type="presParOf" srcId="{9D3F5943-8DB4-43E3-B46A-F229C4C907A2}" destId="{4DE928F9-0866-46F7-B0A5-9D716AE28968}" srcOrd="10" destOrd="0" presId="urn:microsoft.com/office/officeart/2005/8/layout/orgChart1"/>
    <dgm:cxn modelId="{5FD85B72-3848-4EEC-BED3-46CF6478DFF3}" type="presParOf" srcId="{9D3F5943-8DB4-43E3-B46A-F229C4C907A2}" destId="{E67116D7-4D29-4D30-8B7C-4FA6964D3674}" srcOrd="11" destOrd="0" presId="urn:microsoft.com/office/officeart/2005/8/layout/orgChart1"/>
    <dgm:cxn modelId="{9FC73EB8-8C47-440A-815D-65EA86A7936B}" type="presParOf" srcId="{E67116D7-4D29-4D30-8B7C-4FA6964D3674}" destId="{DBB4A42C-FC6F-4337-835C-3BBCA8E533B1}" srcOrd="0" destOrd="0" presId="urn:microsoft.com/office/officeart/2005/8/layout/orgChart1"/>
    <dgm:cxn modelId="{D9623D8F-824C-4058-818B-51C032ECF2C5}" type="presParOf" srcId="{DBB4A42C-FC6F-4337-835C-3BBCA8E533B1}" destId="{5DC4E311-DD13-41F2-A847-5C68FEF7E376}" srcOrd="0" destOrd="0" presId="urn:microsoft.com/office/officeart/2005/8/layout/orgChart1"/>
    <dgm:cxn modelId="{BEF3749E-A05D-4F6E-BC92-B4AC59365B76}" type="presParOf" srcId="{DBB4A42C-FC6F-4337-835C-3BBCA8E533B1}" destId="{D8B359CB-1AEC-4408-8F71-F0EA5FA24AE2}" srcOrd="1" destOrd="0" presId="urn:microsoft.com/office/officeart/2005/8/layout/orgChart1"/>
    <dgm:cxn modelId="{8396DA6A-BE73-444E-BCB2-915623534C2B}" type="presParOf" srcId="{E67116D7-4D29-4D30-8B7C-4FA6964D3674}" destId="{DA184157-A15C-415C-90AE-67C177F6FC12}" srcOrd="1" destOrd="0" presId="urn:microsoft.com/office/officeart/2005/8/layout/orgChart1"/>
    <dgm:cxn modelId="{1646267A-51A5-4DA1-B86A-6B755DD1F58F}" type="presParOf" srcId="{E67116D7-4D29-4D30-8B7C-4FA6964D3674}" destId="{EEA35BF1-20CF-4E1C-A923-47DAE74C6663}" srcOrd="2" destOrd="0" presId="urn:microsoft.com/office/officeart/2005/8/layout/orgChart1"/>
    <dgm:cxn modelId="{12FF92E8-CA74-46FD-8B5D-07F6D6FD9811}" type="presParOf" srcId="{C8D34B68-8F50-4246-9D53-CA1D3D44AAEA}" destId="{C534F0DD-D8EF-4871-B950-1DCA5E1F26B8}" srcOrd="2" destOrd="0" presId="urn:microsoft.com/office/officeart/2005/8/layout/orgChart1"/>
    <dgm:cxn modelId="{81CF7E51-4880-4BAE-A18C-13476C1F7D5E}" type="presParOf" srcId="{33C6E4E7-A803-4820-90B0-1C8CA2CEE52D}" destId="{A5A8D6E6-F176-4FC5-ACAF-452144CA6BBE}" srcOrd="4" destOrd="0" presId="urn:microsoft.com/office/officeart/2005/8/layout/orgChart1"/>
    <dgm:cxn modelId="{C7AE1C01-44B7-4F77-AB1E-8F9BD07A82DB}" type="presParOf" srcId="{33C6E4E7-A803-4820-90B0-1C8CA2CEE52D}" destId="{DDDB7DB0-87E6-4E8C-8CFC-98A82737470D}" srcOrd="5" destOrd="0" presId="urn:microsoft.com/office/officeart/2005/8/layout/orgChart1"/>
    <dgm:cxn modelId="{8B842E02-6E6F-483E-8BB6-36A0DBB9F1B1}" type="presParOf" srcId="{DDDB7DB0-87E6-4E8C-8CFC-98A82737470D}" destId="{C183EE4D-E8DA-4FA6-9F34-8E8E64F70F37}" srcOrd="0" destOrd="0" presId="urn:microsoft.com/office/officeart/2005/8/layout/orgChart1"/>
    <dgm:cxn modelId="{2598B445-599C-489E-8FE2-4DCD4B483ABE}" type="presParOf" srcId="{C183EE4D-E8DA-4FA6-9F34-8E8E64F70F37}" destId="{200B33C2-C922-484E-8BC5-C71BC66B5889}" srcOrd="0" destOrd="0" presId="urn:microsoft.com/office/officeart/2005/8/layout/orgChart1"/>
    <dgm:cxn modelId="{462DA8A9-35F6-42D9-87A5-BD5ED69FA2C0}" type="presParOf" srcId="{C183EE4D-E8DA-4FA6-9F34-8E8E64F70F37}" destId="{C5FF44E3-8DC2-4092-9419-B36B27E09919}" srcOrd="1" destOrd="0" presId="urn:microsoft.com/office/officeart/2005/8/layout/orgChart1"/>
    <dgm:cxn modelId="{83994920-9CC7-499E-8560-66A014B154D4}" type="presParOf" srcId="{DDDB7DB0-87E6-4E8C-8CFC-98A82737470D}" destId="{5FBCBFD5-F687-4F36-83C2-7F6C7FB707A9}" srcOrd="1" destOrd="0" presId="urn:microsoft.com/office/officeart/2005/8/layout/orgChart1"/>
    <dgm:cxn modelId="{222BBA94-AE59-423D-9E7C-A097744A36C6}" type="presParOf" srcId="{5FBCBFD5-F687-4F36-83C2-7F6C7FB707A9}" destId="{923322A1-1B8A-4945-93EB-21E40BB618DC}" srcOrd="0" destOrd="0" presId="urn:microsoft.com/office/officeart/2005/8/layout/orgChart1"/>
    <dgm:cxn modelId="{C954DC08-C879-4634-B6D4-BFEFEB915098}" type="presParOf" srcId="{5FBCBFD5-F687-4F36-83C2-7F6C7FB707A9}" destId="{B0333A1A-DFE4-40AB-B421-3E281122AC00}" srcOrd="1" destOrd="0" presId="urn:microsoft.com/office/officeart/2005/8/layout/orgChart1"/>
    <dgm:cxn modelId="{38F20385-A170-4489-A8CC-57D4F43E08EC}" type="presParOf" srcId="{B0333A1A-DFE4-40AB-B421-3E281122AC00}" destId="{F99F4D52-9B6F-4D09-86E4-5642A8E1C563}" srcOrd="0" destOrd="0" presId="urn:microsoft.com/office/officeart/2005/8/layout/orgChart1"/>
    <dgm:cxn modelId="{59DD5C4E-4C06-4A36-B68E-87F13A62EA94}" type="presParOf" srcId="{F99F4D52-9B6F-4D09-86E4-5642A8E1C563}" destId="{6413779B-EC53-4C6F-9014-DD43B203978E}" srcOrd="0" destOrd="0" presId="urn:microsoft.com/office/officeart/2005/8/layout/orgChart1"/>
    <dgm:cxn modelId="{DD734AEA-5134-427C-A5A0-354CF0C0BBA7}" type="presParOf" srcId="{F99F4D52-9B6F-4D09-86E4-5642A8E1C563}" destId="{AD19AAD1-0CFD-4CB0-BF74-57D4A7509404}" srcOrd="1" destOrd="0" presId="urn:microsoft.com/office/officeart/2005/8/layout/orgChart1"/>
    <dgm:cxn modelId="{C617003E-1356-41B8-AD79-EDAD8844BBFD}" type="presParOf" srcId="{B0333A1A-DFE4-40AB-B421-3E281122AC00}" destId="{68968E2F-ED55-423E-AC56-F8D9983D4184}" srcOrd="1" destOrd="0" presId="urn:microsoft.com/office/officeart/2005/8/layout/orgChart1"/>
    <dgm:cxn modelId="{215B27F6-1494-4C65-8753-EB29F52B7351}" type="presParOf" srcId="{B0333A1A-DFE4-40AB-B421-3E281122AC00}" destId="{1EBFC58C-AF9C-41B7-8C54-4C5391719C35}" srcOrd="2" destOrd="0" presId="urn:microsoft.com/office/officeart/2005/8/layout/orgChart1"/>
    <dgm:cxn modelId="{8C06A4C8-1223-41FC-BFB1-0CE1312A75DE}" type="presParOf" srcId="{5FBCBFD5-F687-4F36-83C2-7F6C7FB707A9}" destId="{58DD02A2-2BC7-42F7-A7BB-B88C83E3E20B}" srcOrd="2" destOrd="0" presId="urn:microsoft.com/office/officeart/2005/8/layout/orgChart1"/>
    <dgm:cxn modelId="{07E18AF3-5B0B-4068-BEDC-DF4998CBDA10}" type="presParOf" srcId="{5FBCBFD5-F687-4F36-83C2-7F6C7FB707A9}" destId="{8AD2BDEE-D99F-49D0-81E2-83AB191D65DA}" srcOrd="3" destOrd="0" presId="urn:microsoft.com/office/officeart/2005/8/layout/orgChart1"/>
    <dgm:cxn modelId="{4A4BD2EF-6879-4A68-B7B8-EEE8D0E79F23}" type="presParOf" srcId="{8AD2BDEE-D99F-49D0-81E2-83AB191D65DA}" destId="{481F01C9-44E7-4C0B-A03F-F7249F85036A}" srcOrd="0" destOrd="0" presId="urn:microsoft.com/office/officeart/2005/8/layout/orgChart1"/>
    <dgm:cxn modelId="{BA896E3D-9781-49F4-96A6-E6DFC2AD8E6D}" type="presParOf" srcId="{481F01C9-44E7-4C0B-A03F-F7249F85036A}" destId="{1DA6980A-A248-4BFA-A0CC-B46BFB9BE556}" srcOrd="0" destOrd="0" presId="urn:microsoft.com/office/officeart/2005/8/layout/orgChart1"/>
    <dgm:cxn modelId="{D17B0FFA-D4D8-46E7-9618-3758520E9A7C}" type="presParOf" srcId="{481F01C9-44E7-4C0B-A03F-F7249F85036A}" destId="{62F94E22-2A32-46FB-81D2-7A9AE0B70ACD}" srcOrd="1" destOrd="0" presId="urn:microsoft.com/office/officeart/2005/8/layout/orgChart1"/>
    <dgm:cxn modelId="{92BEBB4C-BF58-4753-94CF-343EADBC45DC}" type="presParOf" srcId="{8AD2BDEE-D99F-49D0-81E2-83AB191D65DA}" destId="{4D9F6E76-F8BE-49EB-B100-B4A95BF8F38B}" srcOrd="1" destOrd="0" presId="urn:microsoft.com/office/officeart/2005/8/layout/orgChart1"/>
    <dgm:cxn modelId="{35C36983-F9A4-4DFF-BD26-BF96C6A19DC0}" type="presParOf" srcId="{8AD2BDEE-D99F-49D0-81E2-83AB191D65DA}" destId="{18EA3074-15B7-4CB1-B425-92C70D80690B}" srcOrd="2" destOrd="0" presId="urn:microsoft.com/office/officeart/2005/8/layout/orgChart1"/>
    <dgm:cxn modelId="{1E446D71-99EA-4D6F-8559-02AE1C017380}" type="presParOf" srcId="{DDDB7DB0-87E6-4E8C-8CFC-98A82737470D}" destId="{2EEC0C04-AA65-4A89-976E-E9357ADADEBA}" srcOrd="2" destOrd="0" presId="urn:microsoft.com/office/officeart/2005/8/layout/orgChart1"/>
    <dgm:cxn modelId="{D91890D3-2C21-4061-8D4B-FE1952022520}" type="presParOf" srcId="{3DF7095D-B168-4D80-971B-73A9FD685AE2}" destId="{3A8EB4B7-8F96-4C4F-BBF8-41A7065EDAC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BCA2572-E265-46B7-82F1-10DEA45CFE0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EEB403-EEAB-4174-A668-84FEC94C980B}">
      <dgm:prSet phldrT="[Text]" custT="1"/>
      <dgm:spPr/>
      <dgm:t>
        <a:bodyPr/>
        <a:lstStyle/>
        <a:p>
          <a:r>
            <a:rPr lang="en-US" sz="4000" b="1" dirty="0"/>
            <a:t>Burch</a:t>
          </a:r>
          <a:r>
            <a:rPr lang="fa-IR" sz="4000" b="1" dirty="0"/>
            <a:t>اندیکاسیون</a:t>
          </a:r>
          <a:endParaRPr lang="en-US" sz="2400" dirty="0"/>
        </a:p>
      </dgm:t>
    </dgm:pt>
    <dgm:pt modelId="{F30907AE-D97E-4D5D-BEBC-DE7C7D9F6E18}" type="parTrans" cxnId="{43F8E6B3-C2E9-4562-94E7-8D6B4356C148}">
      <dgm:prSet/>
      <dgm:spPr/>
      <dgm:t>
        <a:bodyPr/>
        <a:lstStyle/>
        <a:p>
          <a:endParaRPr lang="en-US"/>
        </a:p>
      </dgm:t>
    </dgm:pt>
    <dgm:pt modelId="{E2A5600C-B4BA-48CC-8071-8865DBF401E2}" type="sibTrans" cxnId="{43F8E6B3-C2E9-4562-94E7-8D6B4356C148}">
      <dgm:prSet/>
      <dgm:spPr/>
      <dgm:t>
        <a:bodyPr/>
        <a:lstStyle/>
        <a:p>
          <a:endParaRPr lang="en-US"/>
        </a:p>
      </dgm:t>
    </dgm:pt>
    <dgm:pt modelId="{7F32488C-1CA8-4C28-88E4-EACAC62AC814}">
      <dgm:prSet phldrT="[Text]" custT="1"/>
      <dgm:spPr/>
      <dgm:t>
        <a:bodyPr/>
        <a:lstStyle/>
        <a:p>
          <a:r>
            <a:rPr lang="fa-IR" sz="2800" b="1" dirty="0"/>
            <a:t>بی اختیاری استرسی علامتدار و تمایل به جراحی شکمی </a:t>
          </a:r>
        </a:p>
        <a:p>
          <a:r>
            <a:rPr lang="fa-IR" sz="2400" dirty="0"/>
            <a:t>(لاپاراسکوپی یا لاپاراتومی)</a:t>
          </a:r>
          <a:endParaRPr lang="en-US" sz="2400" dirty="0"/>
        </a:p>
      </dgm:t>
    </dgm:pt>
    <dgm:pt modelId="{545613CD-3227-4C98-9EFB-FCFCA1BBAA67}" type="parTrans" cxnId="{C5DCDA6D-5381-4699-93EA-3F7FDFE27C27}">
      <dgm:prSet/>
      <dgm:spPr/>
      <dgm:t>
        <a:bodyPr/>
        <a:lstStyle/>
        <a:p>
          <a:endParaRPr lang="en-US"/>
        </a:p>
      </dgm:t>
    </dgm:pt>
    <dgm:pt modelId="{2EA8E622-EC2D-404B-981C-5BF518C9790D}" type="sibTrans" cxnId="{C5DCDA6D-5381-4699-93EA-3F7FDFE27C27}">
      <dgm:prSet/>
      <dgm:spPr/>
      <dgm:t>
        <a:bodyPr/>
        <a:lstStyle/>
        <a:p>
          <a:endParaRPr lang="en-US"/>
        </a:p>
      </dgm:t>
    </dgm:pt>
    <dgm:pt modelId="{AAC24F7A-0FBF-4FC9-8F92-166D6EBF7CC5}">
      <dgm:prSet custT="1"/>
      <dgm:spPr/>
      <dgm:t>
        <a:bodyPr/>
        <a:lstStyle/>
        <a:p>
          <a:r>
            <a:rPr lang="fa-IR" sz="3200" b="1" dirty="0"/>
            <a:t>پروفیلاکتیک</a:t>
          </a:r>
          <a:endParaRPr lang="en-US" sz="2400" b="1" dirty="0"/>
        </a:p>
      </dgm:t>
    </dgm:pt>
    <dgm:pt modelId="{0AA42389-2EC9-4313-AB95-F16ED600AAC6}" type="parTrans" cxnId="{81B3D8B2-4514-427B-8819-D69EB2659224}">
      <dgm:prSet/>
      <dgm:spPr/>
      <dgm:t>
        <a:bodyPr/>
        <a:lstStyle/>
        <a:p>
          <a:endParaRPr lang="en-US"/>
        </a:p>
      </dgm:t>
    </dgm:pt>
    <dgm:pt modelId="{D433E91F-1F34-46E6-8570-2FE6A8ADB4F8}" type="sibTrans" cxnId="{81B3D8B2-4514-427B-8819-D69EB2659224}">
      <dgm:prSet/>
      <dgm:spPr/>
      <dgm:t>
        <a:bodyPr/>
        <a:lstStyle/>
        <a:p>
          <a:endParaRPr lang="en-US"/>
        </a:p>
      </dgm:t>
    </dgm:pt>
    <dgm:pt modelId="{B3428DF2-5A5A-4E67-AB76-A3AC0BB1C396}">
      <dgm:prSet custT="1"/>
      <dgm:spPr/>
      <dgm:t>
        <a:bodyPr/>
        <a:lstStyle/>
        <a:p>
          <a:r>
            <a:rPr lang="fa-IR" sz="2400" dirty="0">
              <a:cs typeface="+mn-cs"/>
            </a:rPr>
            <a:t>پرولاپس پیشرفته که به نظر می رسد دچار پیشرفت بی اختیاری استرسی اداری پس از ساکروکولپوپکسی شکمی می شوند.</a:t>
          </a:r>
          <a:endParaRPr lang="en-US" sz="2400" dirty="0">
            <a:cs typeface="+mn-cs"/>
          </a:endParaRPr>
        </a:p>
      </dgm:t>
    </dgm:pt>
    <dgm:pt modelId="{9D227073-B239-4DBF-8DC7-915F4F7E716A}" type="parTrans" cxnId="{2FFFBF80-ABA6-4136-86BF-3A8BC8FBB290}">
      <dgm:prSet/>
      <dgm:spPr/>
      <dgm:t>
        <a:bodyPr/>
        <a:lstStyle/>
        <a:p>
          <a:endParaRPr lang="en-US"/>
        </a:p>
      </dgm:t>
    </dgm:pt>
    <dgm:pt modelId="{0A3C1A76-673A-4159-A0B2-33D7CDF83C66}" type="sibTrans" cxnId="{2FFFBF80-ABA6-4136-86BF-3A8BC8FBB290}">
      <dgm:prSet/>
      <dgm:spPr/>
      <dgm:t>
        <a:bodyPr/>
        <a:lstStyle/>
        <a:p>
          <a:endParaRPr lang="en-US"/>
        </a:p>
      </dgm:t>
    </dgm:pt>
    <dgm:pt modelId="{55889526-E5AF-428F-8CDD-F6B662AEE544}" type="pres">
      <dgm:prSet presAssocID="{4BCA2572-E265-46B7-82F1-10DEA45CFE0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fa-IR"/>
        </a:p>
      </dgm:t>
    </dgm:pt>
    <dgm:pt modelId="{7391B33B-6C2E-41B8-A5C9-4343C687DE89}" type="pres">
      <dgm:prSet presAssocID="{16EEB403-EEAB-4174-A668-84FEC94C980B}" presName="hierRoot1" presStyleCnt="0">
        <dgm:presLayoutVars>
          <dgm:hierBranch val="init"/>
        </dgm:presLayoutVars>
      </dgm:prSet>
      <dgm:spPr/>
    </dgm:pt>
    <dgm:pt modelId="{85725189-91A6-4DAC-B25B-57EF6E4961F6}" type="pres">
      <dgm:prSet presAssocID="{16EEB403-EEAB-4174-A668-84FEC94C980B}" presName="rootComposite1" presStyleCnt="0"/>
      <dgm:spPr/>
    </dgm:pt>
    <dgm:pt modelId="{497C4C94-B8F3-4DA0-8482-8152994D3753}" type="pres">
      <dgm:prSet presAssocID="{16EEB403-EEAB-4174-A668-84FEC94C980B}" presName="rootText1" presStyleLbl="node0" presStyleIdx="0" presStyleCnt="1" custScaleY="71247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E245A124-1FE7-404A-9968-CBFDF3FD7349}" type="pres">
      <dgm:prSet presAssocID="{16EEB403-EEAB-4174-A668-84FEC94C980B}" presName="rootConnector1" presStyleLbl="node1" presStyleIdx="0" presStyleCnt="0"/>
      <dgm:spPr/>
      <dgm:t>
        <a:bodyPr/>
        <a:lstStyle/>
        <a:p>
          <a:pPr rtl="1"/>
          <a:endParaRPr lang="fa-IR"/>
        </a:p>
      </dgm:t>
    </dgm:pt>
    <dgm:pt modelId="{30CFC260-1266-4435-AA59-C03B780DF2EE}" type="pres">
      <dgm:prSet presAssocID="{16EEB403-EEAB-4174-A668-84FEC94C980B}" presName="hierChild2" presStyleCnt="0"/>
      <dgm:spPr/>
    </dgm:pt>
    <dgm:pt modelId="{279EE458-8856-4DB1-AA26-C29BD80366C5}" type="pres">
      <dgm:prSet presAssocID="{545613CD-3227-4C98-9EFB-FCFCA1BBAA67}" presName="Name37" presStyleLbl="parChTrans1D2" presStyleIdx="0" presStyleCnt="2"/>
      <dgm:spPr/>
      <dgm:t>
        <a:bodyPr/>
        <a:lstStyle/>
        <a:p>
          <a:pPr rtl="1"/>
          <a:endParaRPr lang="fa-IR"/>
        </a:p>
      </dgm:t>
    </dgm:pt>
    <dgm:pt modelId="{ECE67FB9-ACBA-47BD-9A80-710B76A14162}" type="pres">
      <dgm:prSet presAssocID="{7F32488C-1CA8-4C28-88E4-EACAC62AC814}" presName="hierRoot2" presStyleCnt="0">
        <dgm:presLayoutVars>
          <dgm:hierBranch val="init"/>
        </dgm:presLayoutVars>
      </dgm:prSet>
      <dgm:spPr/>
    </dgm:pt>
    <dgm:pt modelId="{EA3FD7BE-DE74-45B7-9CA2-E2AA03A594B4}" type="pres">
      <dgm:prSet presAssocID="{7F32488C-1CA8-4C28-88E4-EACAC62AC814}" presName="rootComposite" presStyleCnt="0"/>
      <dgm:spPr/>
    </dgm:pt>
    <dgm:pt modelId="{2AD770CE-B0DB-4368-8AC7-53348F2479CE}" type="pres">
      <dgm:prSet presAssocID="{7F32488C-1CA8-4C28-88E4-EACAC62AC814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376B85F7-859A-4DA7-9631-95FBC301DE59}" type="pres">
      <dgm:prSet presAssocID="{7F32488C-1CA8-4C28-88E4-EACAC62AC814}" presName="rootConnector" presStyleLbl="node2" presStyleIdx="0" presStyleCnt="2"/>
      <dgm:spPr/>
      <dgm:t>
        <a:bodyPr/>
        <a:lstStyle/>
        <a:p>
          <a:pPr rtl="1"/>
          <a:endParaRPr lang="fa-IR"/>
        </a:p>
      </dgm:t>
    </dgm:pt>
    <dgm:pt modelId="{3A91DC61-76A5-40F5-84EB-578D7952F24F}" type="pres">
      <dgm:prSet presAssocID="{7F32488C-1CA8-4C28-88E4-EACAC62AC814}" presName="hierChild4" presStyleCnt="0"/>
      <dgm:spPr/>
    </dgm:pt>
    <dgm:pt modelId="{1DE91510-B26C-47EC-A59F-7A4BF9C25E26}" type="pres">
      <dgm:prSet presAssocID="{7F32488C-1CA8-4C28-88E4-EACAC62AC814}" presName="hierChild5" presStyleCnt="0"/>
      <dgm:spPr/>
    </dgm:pt>
    <dgm:pt modelId="{50B03149-25D5-4BE5-A575-E9C3B486FD4C}" type="pres">
      <dgm:prSet presAssocID="{0AA42389-2EC9-4313-AB95-F16ED600AAC6}" presName="Name37" presStyleLbl="parChTrans1D2" presStyleIdx="1" presStyleCnt="2"/>
      <dgm:spPr/>
      <dgm:t>
        <a:bodyPr/>
        <a:lstStyle/>
        <a:p>
          <a:pPr rtl="1"/>
          <a:endParaRPr lang="fa-IR"/>
        </a:p>
      </dgm:t>
    </dgm:pt>
    <dgm:pt modelId="{B70A2181-DC08-475A-89A8-53DED7690A4D}" type="pres">
      <dgm:prSet presAssocID="{AAC24F7A-0FBF-4FC9-8F92-166D6EBF7CC5}" presName="hierRoot2" presStyleCnt="0">
        <dgm:presLayoutVars>
          <dgm:hierBranch val="init"/>
        </dgm:presLayoutVars>
      </dgm:prSet>
      <dgm:spPr/>
    </dgm:pt>
    <dgm:pt modelId="{791385B4-8EA7-4E76-973B-0DCB7EFC13AD}" type="pres">
      <dgm:prSet presAssocID="{AAC24F7A-0FBF-4FC9-8F92-166D6EBF7CC5}" presName="rootComposite" presStyleCnt="0"/>
      <dgm:spPr/>
    </dgm:pt>
    <dgm:pt modelId="{B53F8391-5D9B-4ED9-91AC-7333297A70F2}" type="pres">
      <dgm:prSet presAssocID="{AAC24F7A-0FBF-4FC9-8F92-166D6EBF7CC5}" presName="rootText" presStyleLbl="node2" presStyleIdx="1" presStyleCnt="2" custScaleY="61836" custLinFactNeighborX="-903" custLinFactNeighborY="58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3737BBB5-94A4-4DF3-A7E6-1124D55D5CAA}" type="pres">
      <dgm:prSet presAssocID="{AAC24F7A-0FBF-4FC9-8F92-166D6EBF7CC5}" presName="rootConnector" presStyleLbl="node2" presStyleIdx="1" presStyleCnt="2"/>
      <dgm:spPr/>
      <dgm:t>
        <a:bodyPr/>
        <a:lstStyle/>
        <a:p>
          <a:pPr rtl="1"/>
          <a:endParaRPr lang="fa-IR"/>
        </a:p>
      </dgm:t>
    </dgm:pt>
    <dgm:pt modelId="{C4331870-FB21-476B-9BF6-E1279A8AC12E}" type="pres">
      <dgm:prSet presAssocID="{AAC24F7A-0FBF-4FC9-8F92-166D6EBF7CC5}" presName="hierChild4" presStyleCnt="0"/>
      <dgm:spPr/>
    </dgm:pt>
    <dgm:pt modelId="{31B69633-5965-430F-8DFB-0CD1AAFBA54D}" type="pres">
      <dgm:prSet presAssocID="{9D227073-B239-4DBF-8DC7-915F4F7E716A}" presName="Name37" presStyleLbl="parChTrans1D3" presStyleIdx="0" presStyleCnt="1"/>
      <dgm:spPr/>
      <dgm:t>
        <a:bodyPr/>
        <a:lstStyle/>
        <a:p>
          <a:pPr rtl="1"/>
          <a:endParaRPr lang="fa-IR"/>
        </a:p>
      </dgm:t>
    </dgm:pt>
    <dgm:pt modelId="{858F39AF-80FD-42AD-8E0B-7EB0D81156DB}" type="pres">
      <dgm:prSet presAssocID="{B3428DF2-5A5A-4E67-AB76-A3AC0BB1C396}" presName="hierRoot2" presStyleCnt="0">
        <dgm:presLayoutVars>
          <dgm:hierBranch val="init"/>
        </dgm:presLayoutVars>
      </dgm:prSet>
      <dgm:spPr/>
    </dgm:pt>
    <dgm:pt modelId="{192EC183-5497-4887-BFC5-4E159FD425E5}" type="pres">
      <dgm:prSet presAssocID="{B3428DF2-5A5A-4E67-AB76-A3AC0BB1C396}" presName="rootComposite" presStyleCnt="0"/>
      <dgm:spPr/>
    </dgm:pt>
    <dgm:pt modelId="{7EF82056-6FB9-44C9-B0FD-05379FA0252F}" type="pres">
      <dgm:prSet presAssocID="{B3428DF2-5A5A-4E67-AB76-A3AC0BB1C396}" presName="rootText" presStyleLbl="node3" presStyleIdx="0" presStyleCnt="1" custScaleX="87807" custScaleY="10402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DBB8E5DB-45ED-4D59-A092-12C9FEBA6EE2}" type="pres">
      <dgm:prSet presAssocID="{B3428DF2-5A5A-4E67-AB76-A3AC0BB1C396}" presName="rootConnector" presStyleLbl="node3" presStyleIdx="0" presStyleCnt="1"/>
      <dgm:spPr/>
      <dgm:t>
        <a:bodyPr/>
        <a:lstStyle/>
        <a:p>
          <a:pPr rtl="1"/>
          <a:endParaRPr lang="fa-IR"/>
        </a:p>
      </dgm:t>
    </dgm:pt>
    <dgm:pt modelId="{9B6FC7F2-E292-4DCD-9AB0-7EE476FF3871}" type="pres">
      <dgm:prSet presAssocID="{B3428DF2-5A5A-4E67-AB76-A3AC0BB1C396}" presName="hierChild4" presStyleCnt="0"/>
      <dgm:spPr/>
    </dgm:pt>
    <dgm:pt modelId="{FB4715BE-B2AE-4AAC-9989-282F24C575EB}" type="pres">
      <dgm:prSet presAssocID="{B3428DF2-5A5A-4E67-AB76-A3AC0BB1C396}" presName="hierChild5" presStyleCnt="0"/>
      <dgm:spPr/>
    </dgm:pt>
    <dgm:pt modelId="{B3CCE994-A0EE-46E2-808A-C6B7FFFF3404}" type="pres">
      <dgm:prSet presAssocID="{AAC24F7A-0FBF-4FC9-8F92-166D6EBF7CC5}" presName="hierChild5" presStyleCnt="0"/>
      <dgm:spPr/>
    </dgm:pt>
    <dgm:pt modelId="{ECA04EE3-1CDA-4C68-BCD7-BC16654F4BC2}" type="pres">
      <dgm:prSet presAssocID="{16EEB403-EEAB-4174-A668-84FEC94C980B}" presName="hierChild3" presStyleCnt="0"/>
      <dgm:spPr/>
    </dgm:pt>
  </dgm:ptLst>
  <dgm:cxnLst>
    <dgm:cxn modelId="{33238ED3-12D5-40F3-992E-A043682256CA}" type="presOf" srcId="{AAC24F7A-0FBF-4FC9-8F92-166D6EBF7CC5}" destId="{3737BBB5-94A4-4DF3-A7E6-1124D55D5CAA}" srcOrd="1" destOrd="0" presId="urn:microsoft.com/office/officeart/2005/8/layout/orgChart1"/>
    <dgm:cxn modelId="{2FFFBF80-ABA6-4136-86BF-3A8BC8FBB290}" srcId="{AAC24F7A-0FBF-4FC9-8F92-166D6EBF7CC5}" destId="{B3428DF2-5A5A-4E67-AB76-A3AC0BB1C396}" srcOrd="0" destOrd="0" parTransId="{9D227073-B239-4DBF-8DC7-915F4F7E716A}" sibTransId="{0A3C1A76-673A-4159-A0B2-33D7CDF83C66}"/>
    <dgm:cxn modelId="{43F8E6B3-C2E9-4562-94E7-8D6B4356C148}" srcId="{4BCA2572-E265-46B7-82F1-10DEA45CFE0B}" destId="{16EEB403-EEAB-4174-A668-84FEC94C980B}" srcOrd="0" destOrd="0" parTransId="{F30907AE-D97E-4D5D-BEBC-DE7C7D9F6E18}" sibTransId="{E2A5600C-B4BA-48CC-8071-8865DBF401E2}"/>
    <dgm:cxn modelId="{5439E2A9-6700-4B50-B6DB-B82C9A65DADD}" type="presOf" srcId="{16EEB403-EEAB-4174-A668-84FEC94C980B}" destId="{E245A124-1FE7-404A-9968-CBFDF3FD7349}" srcOrd="1" destOrd="0" presId="urn:microsoft.com/office/officeart/2005/8/layout/orgChart1"/>
    <dgm:cxn modelId="{C5DCDA6D-5381-4699-93EA-3F7FDFE27C27}" srcId="{16EEB403-EEAB-4174-A668-84FEC94C980B}" destId="{7F32488C-1CA8-4C28-88E4-EACAC62AC814}" srcOrd="0" destOrd="0" parTransId="{545613CD-3227-4C98-9EFB-FCFCA1BBAA67}" sibTransId="{2EA8E622-EC2D-404B-981C-5BF518C9790D}"/>
    <dgm:cxn modelId="{B086C74E-3AB6-4A24-B109-52CCDB637CCA}" type="presOf" srcId="{7F32488C-1CA8-4C28-88E4-EACAC62AC814}" destId="{376B85F7-859A-4DA7-9631-95FBC301DE59}" srcOrd="1" destOrd="0" presId="urn:microsoft.com/office/officeart/2005/8/layout/orgChart1"/>
    <dgm:cxn modelId="{23011B59-74D7-444F-A71F-1498A95A6061}" type="presOf" srcId="{9D227073-B239-4DBF-8DC7-915F4F7E716A}" destId="{31B69633-5965-430F-8DFB-0CD1AAFBA54D}" srcOrd="0" destOrd="0" presId="urn:microsoft.com/office/officeart/2005/8/layout/orgChart1"/>
    <dgm:cxn modelId="{08DB6C6F-E781-463B-BB59-D2A7A244C2A3}" type="presOf" srcId="{B3428DF2-5A5A-4E67-AB76-A3AC0BB1C396}" destId="{DBB8E5DB-45ED-4D59-A092-12C9FEBA6EE2}" srcOrd="1" destOrd="0" presId="urn:microsoft.com/office/officeart/2005/8/layout/orgChart1"/>
    <dgm:cxn modelId="{CFF1DA76-F860-4F7B-8476-AE285EF9160E}" type="presOf" srcId="{16EEB403-EEAB-4174-A668-84FEC94C980B}" destId="{497C4C94-B8F3-4DA0-8482-8152994D3753}" srcOrd="0" destOrd="0" presId="urn:microsoft.com/office/officeart/2005/8/layout/orgChart1"/>
    <dgm:cxn modelId="{B0D48145-448E-4C20-A677-6C7309957C9F}" type="presOf" srcId="{4BCA2572-E265-46B7-82F1-10DEA45CFE0B}" destId="{55889526-E5AF-428F-8CDD-F6B662AEE544}" srcOrd="0" destOrd="0" presId="urn:microsoft.com/office/officeart/2005/8/layout/orgChart1"/>
    <dgm:cxn modelId="{5AEF0743-114B-4B28-8B4B-5FF893D205A2}" type="presOf" srcId="{545613CD-3227-4C98-9EFB-FCFCA1BBAA67}" destId="{279EE458-8856-4DB1-AA26-C29BD80366C5}" srcOrd="0" destOrd="0" presId="urn:microsoft.com/office/officeart/2005/8/layout/orgChart1"/>
    <dgm:cxn modelId="{81B3D8B2-4514-427B-8819-D69EB2659224}" srcId="{16EEB403-EEAB-4174-A668-84FEC94C980B}" destId="{AAC24F7A-0FBF-4FC9-8F92-166D6EBF7CC5}" srcOrd="1" destOrd="0" parTransId="{0AA42389-2EC9-4313-AB95-F16ED600AAC6}" sibTransId="{D433E91F-1F34-46E6-8570-2FE6A8ADB4F8}"/>
    <dgm:cxn modelId="{5274FC2D-8124-4F36-87CF-FB9F3DCFAB0D}" type="presOf" srcId="{0AA42389-2EC9-4313-AB95-F16ED600AAC6}" destId="{50B03149-25D5-4BE5-A575-E9C3B486FD4C}" srcOrd="0" destOrd="0" presId="urn:microsoft.com/office/officeart/2005/8/layout/orgChart1"/>
    <dgm:cxn modelId="{8E778945-9393-42B2-9D27-E4815D1BBA77}" type="presOf" srcId="{7F32488C-1CA8-4C28-88E4-EACAC62AC814}" destId="{2AD770CE-B0DB-4368-8AC7-53348F2479CE}" srcOrd="0" destOrd="0" presId="urn:microsoft.com/office/officeart/2005/8/layout/orgChart1"/>
    <dgm:cxn modelId="{625E63D8-222F-4FA6-9823-D8C9689DD875}" type="presOf" srcId="{AAC24F7A-0FBF-4FC9-8F92-166D6EBF7CC5}" destId="{B53F8391-5D9B-4ED9-91AC-7333297A70F2}" srcOrd="0" destOrd="0" presId="urn:microsoft.com/office/officeart/2005/8/layout/orgChart1"/>
    <dgm:cxn modelId="{C2A01AE7-B19C-48BD-A25E-0861C855B368}" type="presOf" srcId="{B3428DF2-5A5A-4E67-AB76-A3AC0BB1C396}" destId="{7EF82056-6FB9-44C9-B0FD-05379FA0252F}" srcOrd="0" destOrd="0" presId="urn:microsoft.com/office/officeart/2005/8/layout/orgChart1"/>
    <dgm:cxn modelId="{F7365C7E-BD9C-4517-9FE2-19BBD4BD6190}" type="presParOf" srcId="{55889526-E5AF-428F-8CDD-F6B662AEE544}" destId="{7391B33B-6C2E-41B8-A5C9-4343C687DE89}" srcOrd="0" destOrd="0" presId="urn:microsoft.com/office/officeart/2005/8/layout/orgChart1"/>
    <dgm:cxn modelId="{B1AA4899-3644-42ED-BD09-99925E782385}" type="presParOf" srcId="{7391B33B-6C2E-41B8-A5C9-4343C687DE89}" destId="{85725189-91A6-4DAC-B25B-57EF6E4961F6}" srcOrd="0" destOrd="0" presId="urn:microsoft.com/office/officeart/2005/8/layout/orgChart1"/>
    <dgm:cxn modelId="{545EE812-2BD3-4FCD-9537-836027E1046B}" type="presParOf" srcId="{85725189-91A6-4DAC-B25B-57EF6E4961F6}" destId="{497C4C94-B8F3-4DA0-8482-8152994D3753}" srcOrd="0" destOrd="0" presId="urn:microsoft.com/office/officeart/2005/8/layout/orgChart1"/>
    <dgm:cxn modelId="{8A53815C-624C-4987-8221-744285D3EC84}" type="presParOf" srcId="{85725189-91A6-4DAC-B25B-57EF6E4961F6}" destId="{E245A124-1FE7-404A-9968-CBFDF3FD7349}" srcOrd="1" destOrd="0" presId="urn:microsoft.com/office/officeart/2005/8/layout/orgChart1"/>
    <dgm:cxn modelId="{D4DB7463-A022-48DA-9CAF-BB937FDC984E}" type="presParOf" srcId="{7391B33B-6C2E-41B8-A5C9-4343C687DE89}" destId="{30CFC260-1266-4435-AA59-C03B780DF2EE}" srcOrd="1" destOrd="0" presId="urn:microsoft.com/office/officeart/2005/8/layout/orgChart1"/>
    <dgm:cxn modelId="{755F553A-B4B7-4DBE-A44A-44DA6192814F}" type="presParOf" srcId="{30CFC260-1266-4435-AA59-C03B780DF2EE}" destId="{279EE458-8856-4DB1-AA26-C29BD80366C5}" srcOrd="0" destOrd="0" presId="urn:microsoft.com/office/officeart/2005/8/layout/orgChart1"/>
    <dgm:cxn modelId="{26801A04-5973-47E9-AEDB-C7664DDEE5D3}" type="presParOf" srcId="{30CFC260-1266-4435-AA59-C03B780DF2EE}" destId="{ECE67FB9-ACBA-47BD-9A80-710B76A14162}" srcOrd="1" destOrd="0" presId="urn:microsoft.com/office/officeart/2005/8/layout/orgChart1"/>
    <dgm:cxn modelId="{18C6F6B8-D833-4A85-9BB0-84F8E6B1AF4C}" type="presParOf" srcId="{ECE67FB9-ACBA-47BD-9A80-710B76A14162}" destId="{EA3FD7BE-DE74-45B7-9CA2-E2AA03A594B4}" srcOrd="0" destOrd="0" presId="urn:microsoft.com/office/officeart/2005/8/layout/orgChart1"/>
    <dgm:cxn modelId="{E6CFB495-5882-4809-A3F0-D8BF0F575BF2}" type="presParOf" srcId="{EA3FD7BE-DE74-45B7-9CA2-E2AA03A594B4}" destId="{2AD770CE-B0DB-4368-8AC7-53348F2479CE}" srcOrd="0" destOrd="0" presId="urn:microsoft.com/office/officeart/2005/8/layout/orgChart1"/>
    <dgm:cxn modelId="{E9B6D0FA-9F94-473E-8E1A-9AF5DC777595}" type="presParOf" srcId="{EA3FD7BE-DE74-45B7-9CA2-E2AA03A594B4}" destId="{376B85F7-859A-4DA7-9631-95FBC301DE59}" srcOrd="1" destOrd="0" presId="urn:microsoft.com/office/officeart/2005/8/layout/orgChart1"/>
    <dgm:cxn modelId="{35EF0AF3-7362-408F-8A4B-537FAE8643B5}" type="presParOf" srcId="{ECE67FB9-ACBA-47BD-9A80-710B76A14162}" destId="{3A91DC61-76A5-40F5-84EB-578D7952F24F}" srcOrd="1" destOrd="0" presId="urn:microsoft.com/office/officeart/2005/8/layout/orgChart1"/>
    <dgm:cxn modelId="{69A6C307-09AE-42C1-B091-36218EA31473}" type="presParOf" srcId="{ECE67FB9-ACBA-47BD-9A80-710B76A14162}" destId="{1DE91510-B26C-47EC-A59F-7A4BF9C25E26}" srcOrd="2" destOrd="0" presId="urn:microsoft.com/office/officeart/2005/8/layout/orgChart1"/>
    <dgm:cxn modelId="{2D551B91-DC71-4557-9160-7AB0215E171D}" type="presParOf" srcId="{30CFC260-1266-4435-AA59-C03B780DF2EE}" destId="{50B03149-25D5-4BE5-A575-E9C3B486FD4C}" srcOrd="2" destOrd="0" presId="urn:microsoft.com/office/officeart/2005/8/layout/orgChart1"/>
    <dgm:cxn modelId="{B00C9C52-F95B-4439-9F5D-DF360A90C840}" type="presParOf" srcId="{30CFC260-1266-4435-AA59-C03B780DF2EE}" destId="{B70A2181-DC08-475A-89A8-53DED7690A4D}" srcOrd="3" destOrd="0" presId="urn:microsoft.com/office/officeart/2005/8/layout/orgChart1"/>
    <dgm:cxn modelId="{AB47A4BC-0A6A-4F42-A58A-39D7D1AC1B11}" type="presParOf" srcId="{B70A2181-DC08-475A-89A8-53DED7690A4D}" destId="{791385B4-8EA7-4E76-973B-0DCB7EFC13AD}" srcOrd="0" destOrd="0" presId="urn:microsoft.com/office/officeart/2005/8/layout/orgChart1"/>
    <dgm:cxn modelId="{40BE6FE0-11C9-48CC-AE3A-D3210B3F1F85}" type="presParOf" srcId="{791385B4-8EA7-4E76-973B-0DCB7EFC13AD}" destId="{B53F8391-5D9B-4ED9-91AC-7333297A70F2}" srcOrd="0" destOrd="0" presId="urn:microsoft.com/office/officeart/2005/8/layout/orgChart1"/>
    <dgm:cxn modelId="{0B0482D9-808F-465D-8C7C-E478598ABDD7}" type="presParOf" srcId="{791385B4-8EA7-4E76-973B-0DCB7EFC13AD}" destId="{3737BBB5-94A4-4DF3-A7E6-1124D55D5CAA}" srcOrd="1" destOrd="0" presId="urn:microsoft.com/office/officeart/2005/8/layout/orgChart1"/>
    <dgm:cxn modelId="{D2BFB498-C470-41D9-834B-FA5992CAB648}" type="presParOf" srcId="{B70A2181-DC08-475A-89A8-53DED7690A4D}" destId="{C4331870-FB21-476B-9BF6-E1279A8AC12E}" srcOrd="1" destOrd="0" presId="urn:microsoft.com/office/officeart/2005/8/layout/orgChart1"/>
    <dgm:cxn modelId="{DB200F1B-8B34-468B-BD96-5AB9D5E89CB2}" type="presParOf" srcId="{C4331870-FB21-476B-9BF6-E1279A8AC12E}" destId="{31B69633-5965-430F-8DFB-0CD1AAFBA54D}" srcOrd="0" destOrd="0" presId="urn:microsoft.com/office/officeart/2005/8/layout/orgChart1"/>
    <dgm:cxn modelId="{4369FD66-7F17-4AD2-9DEE-5482F791972D}" type="presParOf" srcId="{C4331870-FB21-476B-9BF6-E1279A8AC12E}" destId="{858F39AF-80FD-42AD-8E0B-7EB0D81156DB}" srcOrd="1" destOrd="0" presId="urn:microsoft.com/office/officeart/2005/8/layout/orgChart1"/>
    <dgm:cxn modelId="{290E3F88-4D64-423B-B2B7-B320A4DA7B70}" type="presParOf" srcId="{858F39AF-80FD-42AD-8E0B-7EB0D81156DB}" destId="{192EC183-5497-4887-BFC5-4E159FD425E5}" srcOrd="0" destOrd="0" presId="urn:microsoft.com/office/officeart/2005/8/layout/orgChart1"/>
    <dgm:cxn modelId="{51A0D69E-7E6F-4D6A-8E4E-7A54123BAE17}" type="presParOf" srcId="{192EC183-5497-4887-BFC5-4E159FD425E5}" destId="{7EF82056-6FB9-44C9-B0FD-05379FA0252F}" srcOrd="0" destOrd="0" presId="urn:microsoft.com/office/officeart/2005/8/layout/orgChart1"/>
    <dgm:cxn modelId="{04B98D40-F60A-45FD-8E5D-FDC0C703A4A0}" type="presParOf" srcId="{192EC183-5497-4887-BFC5-4E159FD425E5}" destId="{DBB8E5DB-45ED-4D59-A092-12C9FEBA6EE2}" srcOrd="1" destOrd="0" presId="urn:microsoft.com/office/officeart/2005/8/layout/orgChart1"/>
    <dgm:cxn modelId="{6D0D3E66-7329-43BC-A6A2-0B76E7CA2C2C}" type="presParOf" srcId="{858F39AF-80FD-42AD-8E0B-7EB0D81156DB}" destId="{9B6FC7F2-E292-4DCD-9AB0-7EE476FF3871}" srcOrd="1" destOrd="0" presId="urn:microsoft.com/office/officeart/2005/8/layout/orgChart1"/>
    <dgm:cxn modelId="{4F67E7F1-8CE6-4B03-83D4-F69147FCCE53}" type="presParOf" srcId="{858F39AF-80FD-42AD-8E0B-7EB0D81156DB}" destId="{FB4715BE-B2AE-4AAC-9989-282F24C575EB}" srcOrd="2" destOrd="0" presId="urn:microsoft.com/office/officeart/2005/8/layout/orgChart1"/>
    <dgm:cxn modelId="{33E0B12B-EBCA-4670-8D2C-04A85B70FB16}" type="presParOf" srcId="{B70A2181-DC08-475A-89A8-53DED7690A4D}" destId="{B3CCE994-A0EE-46E2-808A-C6B7FFFF3404}" srcOrd="2" destOrd="0" presId="urn:microsoft.com/office/officeart/2005/8/layout/orgChart1"/>
    <dgm:cxn modelId="{76A069D5-C489-4F9C-B8E0-CACD8E5256EC}" type="presParOf" srcId="{7391B33B-6C2E-41B8-A5C9-4343C687DE89}" destId="{ECA04EE3-1CDA-4C68-BCD7-BC16654F4BC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4D53E88-658B-44E7-8D5A-2C1EDE7A408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362717-8BC2-4974-9820-300C70C133C4}">
      <dgm:prSet phldrT="[Text]" custT="1"/>
      <dgm:spPr/>
      <dgm:t>
        <a:bodyPr/>
        <a:lstStyle/>
        <a:p>
          <a:r>
            <a:rPr lang="en-US" sz="3600" b="1" dirty="0"/>
            <a:t> </a:t>
          </a:r>
          <a:r>
            <a:rPr lang="fa-IR" sz="3600" b="1" dirty="0"/>
            <a:t> اسلینگ فاشیایی</a:t>
          </a:r>
        </a:p>
        <a:p>
          <a:r>
            <a:rPr lang="fa-IR" sz="3600" b="1" dirty="0"/>
            <a:t> </a:t>
          </a:r>
          <a:r>
            <a:rPr lang="fa-IR" sz="2000" dirty="0"/>
            <a:t>اولین خط درمان بی اختیاری ادراری استرسی محسوب نمی گردد.</a:t>
          </a:r>
          <a:endParaRPr lang="en-US" sz="2000" dirty="0"/>
        </a:p>
      </dgm:t>
    </dgm:pt>
    <dgm:pt modelId="{2A228D7A-39A9-4AA5-8D2C-CBE48B774C59}" type="parTrans" cxnId="{8B9EDC48-4828-4BFC-98EC-AD588A83530A}">
      <dgm:prSet/>
      <dgm:spPr/>
      <dgm:t>
        <a:bodyPr/>
        <a:lstStyle/>
        <a:p>
          <a:endParaRPr lang="en-US"/>
        </a:p>
      </dgm:t>
    </dgm:pt>
    <dgm:pt modelId="{1ABFB643-A6A4-4E0B-AF19-AF5D367615AF}" type="sibTrans" cxnId="{8B9EDC48-4828-4BFC-98EC-AD588A83530A}">
      <dgm:prSet/>
      <dgm:spPr/>
      <dgm:t>
        <a:bodyPr/>
        <a:lstStyle/>
        <a:p>
          <a:endParaRPr lang="en-US"/>
        </a:p>
      </dgm:t>
    </dgm:pt>
    <dgm:pt modelId="{74EF23A0-910E-4B8F-93E3-E27E3E1B44C8}">
      <dgm:prSet phldrT="[Text]" custT="1"/>
      <dgm:spPr/>
      <dgm:t>
        <a:bodyPr/>
        <a:lstStyle/>
        <a:p>
          <a:r>
            <a:rPr lang="fa-IR" sz="2400" b="1" dirty="0"/>
            <a:t>کنتراندیکه بودن اسلینگ مید اورترا</a:t>
          </a:r>
          <a:endParaRPr lang="en-US" sz="2400" b="1" dirty="0"/>
        </a:p>
      </dgm:t>
    </dgm:pt>
    <dgm:pt modelId="{20CE3769-DC06-4BDE-9BE7-7B10D7EF3DA5}" type="parTrans" cxnId="{E87393E4-12ED-40E3-8B99-4583C0A38133}">
      <dgm:prSet/>
      <dgm:spPr/>
      <dgm:t>
        <a:bodyPr/>
        <a:lstStyle/>
        <a:p>
          <a:endParaRPr lang="en-US"/>
        </a:p>
      </dgm:t>
    </dgm:pt>
    <dgm:pt modelId="{8A029E54-FBDE-4A4C-B2C0-8FF62E6BE558}" type="sibTrans" cxnId="{E87393E4-12ED-40E3-8B99-4583C0A38133}">
      <dgm:prSet/>
      <dgm:spPr/>
      <dgm:t>
        <a:bodyPr/>
        <a:lstStyle/>
        <a:p>
          <a:endParaRPr lang="en-US"/>
        </a:p>
      </dgm:t>
    </dgm:pt>
    <dgm:pt modelId="{34CC75F6-F3AA-469E-99D6-BCAE248D5661}">
      <dgm:prSet phldrT="[Text]" custT="1"/>
      <dgm:spPr/>
      <dgm:t>
        <a:bodyPr/>
        <a:lstStyle/>
        <a:p>
          <a:r>
            <a:rPr lang="fa-IR" sz="2400" b="1" dirty="0"/>
            <a:t>نا موفق بودن اسلینگ میداورترا قبلی</a:t>
          </a:r>
          <a:endParaRPr lang="en-US" sz="2400" b="1" dirty="0"/>
        </a:p>
      </dgm:t>
    </dgm:pt>
    <dgm:pt modelId="{245FA8F7-D5E6-4736-99EC-09F11468BD23}" type="parTrans" cxnId="{9C8C3CE1-9FB8-46C7-910B-6980B44928B6}">
      <dgm:prSet/>
      <dgm:spPr/>
      <dgm:t>
        <a:bodyPr/>
        <a:lstStyle/>
        <a:p>
          <a:endParaRPr lang="en-US"/>
        </a:p>
      </dgm:t>
    </dgm:pt>
    <dgm:pt modelId="{7AE6B18E-4CCA-4ACF-B935-DBD449D18F83}" type="sibTrans" cxnId="{9C8C3CE1-9FB8-46C7-910B-6980B44928B6}">
      <dgm:prSet/>
      <dgm:spPr/>
      <dgm:t>
        <a:bodyPr/>
        <a:lstStyle/>
        <a:p>
          <a:endParaRPr lang="en-US"/>
        </a:p>
      </dgm:t>
    </dgm:pt>
    <dgm:pt modelId="{7B6655A1-0C8B-406E-89F3-935E5378B36C}">
      <dgm:prSet phldrT="[Text]" custT="1"/>
      <dgm:spPr/>
      <dgm:t>
        <a:bodyPr/>
        <a:lstStyle/>
        <a:p>
          <a:r>
            <a:rPr lang="fa-IR" sz="2400" b="1" dirty="0"/>
            <a:t>عدم تمایل بیمار به استفاده از مش سنتتیک</a:t>
          </a:r>
          <a:endParaRPr lang="en-US" sz="2400" b="1" dirty="0"/>
        </a:p>
      </dgm:t>
    </dgm:pt>
    <dgm:pt modelId="{7DE3E105-CB91-40FE-9AA4-513095530EEB}" type="parTrans" cxnId="{4252DBF5-0F0A-4EC4-802E-511C39F49873}">
      <dgm:prSet/>
      <dgm:spPr/>
      <dgm:t>
        <a:bodyPr/>
        <a:lstStyle/>
        <a:p>
          <a:endParaRPr lang="en-US"/>
        </a:p>
      </dgm:t>
    </dgm:pt>
    <dgm:pt modelId="{464836E8-CC2A-4291-A810-C8590BFACD32}" type="sibTrans" cxnId="{4252DBF5-0F0A-4EC4-802E-511C39F49873}">
      <dgm:prSet/>
      <dgm:spPr/>
      <dgm:t>
        <a:bodyPr/>
        <a:lstStyle/>
        <a:p>
          <a:endParaRPr lang="en-US"/>
        </a:p>
      </dgm:t>
    </dgm:pt>
    <dgm:pt modelId="{B43FDAD6-5CFB-4530-AB11-8FCFE6B09BCA}">
      <dgm:prSet custT="1"/>
      <dgm:spPr/>
      <dgm:t>
        <a:bodyPr/>
        <a:lstStyle/>
        <a:p>
          <a:pPr algn="justLow" rtl="1"/>
          <a:r>
            <a:rPr lang="fa-IR" sz="2200" dirty="0"/>
            <a:t> 1- آسیب مجرا به دنبال جراحی بی اختیاری استرسی</a:t>
          </a:r>
        </a:p>
        <a:p>
          <a:pPr algn="justLow" rtl="1"/>
          <a:r>
            <a:rPr lang="fa-IR" sz="2200" dirty="0"/>
            <a:t> 2- سابقه جراحی قبلی دیورتیکول مجرا</a:t>
          </a:r>
          <a:endParaRPr lang="en-US" sz="2200" dirty="0"/>
        </a:p>
      </dgm:t>
    </dgm:pt>
    <dgm:pt modelId="{A2A40E2C-E253-4FAE-B2CB-C30217462AF7}" type="parTrans" cxnId="{1764556F-919D-4A97-B2F4-2CB2B28158EB}">
      <dgm:prSet/>
      <dgm:spPr/>
      <dgm:t>
        <a:bodyPr/>
        <a:lstStyle/>
        <a:p>
          <a:endParaRPr lang="en-US"/>
        </a:p>
      </dgm:t>
    </dgm:pt>
    <dgm:pt modelId="{A0D6FA4D-C410-4E8D-8914-80208BFA4E21}" type="sibTrans" cxnId="{1764556F-919D-4A97-B2F4-2CB2B28158EB}">
      <dgm:prSet/>
      <dgm:spPr/>
      <dgm:t>
        <a:bodyPr/>
        <a:lstStyle/>
        <a:p>
          <a:endParaRPr lang="en-US"/>
        </a:p>
      </dgm:t>
    </dgm:pt>
    <dgm:pt modelId="{C7059259-B18B-41DE-B290-5E00E6459494}" type="pres">
      <dgm:prSet presAssocID="{B4D53E88-658B-44E7-8D5A-2C1EDE7A408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fa-IR"/>
        </a:p>
      </dgm:t>
    </dgm:pt>
    <dgm:pt modelId="{E9643B9B-4E81-41BA-9845-6AB7E59B54A6}" type="pres">
      <dgm:prSet presAssocID="{4E362717-8BC2-4974-9820-300C70C133C4}" presName="hierRoot1" presStyleCnt="0">
        <dgm:presLayoutVars>
          <dgm:hierBranch val="init"/>
        </dgm:presLayoutVars>
      </dgm:prSet>
      <dgm:spPr/>
    </dgm:pt>
    <dgm:pt modelId="{02B93D18-ED55-4CCF-8425-A01956749F06}" type="pres">
      <dgm:prSet presAssocID="{4E362717-8BC2-4974-9820-300C70C133C4}" presName="rootComposite1" presStyleCnt="0"/>
      <dgm:spPr/>
    </dgm:pt>
    <dgm:pt modelId="{16D08684-C742-4A67-9633-CA54A50D7DE8}" type="pres">
      <dgm:prSet presAssocID="{4E362717-8BC2-4974-9820-300C70C133C4}" presName="rootText1" presStyleLbl="node0" presStyleIdx="0" presStyleCnt="1" custScaleX="159989" custScaleY="14647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FA161F99-A941-485F-A8FD-9B5C700DF6F9}" type="pres">
      <dgm:prSet presAssocID="{4E362717-8BC2-4974-9820-300C70C133C4}" presName="rootConnector1" presStyleLbl="node1" presStyleIdx="0" presStyleCnt="0"/>
      <dgm:spPr/>
      <dgm:t>
        <a:bodyPr/>
        <a:lstStyle/>
        <a:p>
          <a:pPr rtl="1"/>
          <a:endParaRPr lang="fa-IR"/>
        </a:p>
      </dgm:t>
    </dgm:pt>
    <dgm:pt modelId="{793888C4-7D71-48BB-9042-C98C1F096796}" type="pres">
      <dgm:prSet presAssocID="{4E362717-8BC2-4974-9820-300C70C133C4}" presName="hierChild2" presStyleCnt="0"/>
      <dgm:spPr/>
    </dgm:pt>
    <dgm:pt modelId="{715336D1-5CEB-49C9-82C5-5CD0BC2C1ECF}" type="pres">
      <dgm:prSet presAssocID="{20CE3769-DC06-4BDE-9BE7-7B10D7EF3DA5}" presName="Name37" presStyleLbl="parChTrans1D2" presStyleIdx="0" presStyleCnt="3"/>
      <dgm:spPr/>
      <dgm:t>
        <a:bodyPr/>
        <a:lstStyle/>
        <a:p>
          <a:pPr rtl="1"/>
          <a:endParaRPr lang="fa-IR"/>
        </a:p>
      </dgm:t>
    </dgm:pt>
    <dgm:pt modelId="{A9EB550F-C4D6-495A-B8C1-2EF1B0154201}" type="pres">
      <dgm:prSet presAssocID="{74EF23A0-910E-4B8F-93E3-E27E3E1B44C8}" presName="hierRoot2" presStyleCnt="0">
        <dgm:presLayoutVars>
          <dgm:hierBranch val="init"/>
        </dgm:presLayoutVars>
      </dgm:prSet>
      <dgm:spPr/>
    </dgm:pt>
    <dgm:pt modelId="{2362B213-1ADD-43B5-BACC-CC0AB35593DF}" type="pres">
      <dgm:prSet presAssocID="{74EF23A0-910E-4B8F-93E3-E27E3E1B44C8}" presName="rootComposite" presStyleCnt="0"/>
      <dgm:spPr/>
    </dgm:pt>
    <dgm:pt modelId="{EE040FCD-EC43-42BA-9A31-68459D63BD6E}" type="pres">
      <dgm:prSet presAssocID="{74EF23A0-910E-4B8F-93E3-E27E3E1B44C8}" presName="rootText" presStyleLbl="node2" presStyleIdx="0" presStyleCnt="3" custScaleY="8827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9101CAA0-918A-4CE1-8D80-FB262FA369FA}" type="pres">
      <dgm:prSet presAssocID="{74EF23A0-910E-4B8F-93E3-E27E3E1B44C8}" presName="rootConnector" presStyleLbl="node2" presStyleIdx="0" presStyleCnt="3"/>
      <dgm:spPr/>
      <dgm:t>
        <a:bodyPr/>
        <a:lstStyle/>
        <a:p>
          <a:pPr rtl="1"/>
          <a:endParaRPr lang="fa-IR"/>
        </a:p>
      </dgm:t>
    </dgm:pt>
    <dgm:pt modelId="{40890A85-999F-455D-8816-79A3F9847746}" type="pres">
      <dgm:prSet presAssocID="{74EF23A0-910E-4B8F-93E3-E27E3E1B44C8}" presName="hierChild4" presStyleCnt="0"/>
      <dgm:spPr/>
    </dgm:pt>
    <dgm:pt modelId="{87B12F92-D620-4394-B0FC-4DAF1B8D303A}" type="pres">
      <dgm:prSet presAssocID="{A2A40E2C-E253-4FAE-B2CB-C30217462AF7}" presName="Name37" presStyleLbl="parChTrans1D3" presStyleIdx="0" presStyleCnt="1"/>
      <dgm:spPr/>
      <dgm:t>
        <a:bodyPr/>
        <a:lstStyle/>
        <a:p>
          <a:pPr rtl="1"/>
          <a:endParaRPr lang="fa-IR"/>
        </a:p>
      </dgm:t>
    </dgm:pt>
    <dgm:pt modelId="{8A5F43C4-5068-4738-9D0F-0654047798A8}" type="pres">
      <dgm:prSet presAssocID="{B43FDAD6-5CFB-4530-AB11-8FCFE6B09BCA}" presName="hierRoot2" presStyleCnt="0">
        <dgm:presLayoutVars>
          <dgm:hierBranch val="init"/>
        </dgm:presLayoutVars>
      </dgm:prSet>
      <dgm:spPr/>
    </dgm:pt>
    <dgm:pt modelId="{1B1607A6-5235-45E7-8CF0-83DCA328A950}" type="pres">
      <dgm:prSet presAssocID="{B43FDAD6-5CFB-4530-AB11-8FCFE6B09BCA}" presName="rootComposite" presStyleCnt="0"/>
      <dgm:spPr/>
    </dgm:pt>
    <dgm:pt modelId="{44CC7F74-A4E7-4CD7-8F51-5C971D5BC5C0}" type="pres">
      <dgm:prSet presAssocID="{B43FDAD6-5CFB-4530-AB11-8FCFE6B09BCA}" presName="rootText" presStyleLbl="node3" presStyleIdx="0" presStyleCnt="1" custScaleX="131315" custScaleY="12494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8554FDDB-2EC7-49ED-90E8-DA86A6513D08}" type="pres">
      <dgm:prSet presAssocID="{B43FDAD6-5CFB-4530-AB11-8FCFE6B09BCA}" presName="rootConnector" presStyleLbl="node3" presStyleIdx="0" presStyleCnt="1"/>
      <dgm:spPr/>
      <dgm:t>
        <a:bodyPr/>
        <a:lstStyle/>
        <a:p>
          <a:pPr rtl="1"/>
          <a:endParaRPr lang="fa-IR"/>
        </a:p>
      </dgm:t>
    </dgm:pt>
    <dgm:pt modelId="{E8D07984-8564-417D-A9F6-7A90FF6BE78D}" type="pres">
      <dgm:prSet presAssocID="{B43FDAD6-5CFB-4530-AB11-8FCFE6B09BCA}" presName="hierChild4" presStyleCnt="0"/>
      <dgm:spPr/>
    </dgm:pt>
    <dgm:pt modelId="{90133E79-7AA9-4F7F-97BC-8F1D901D93DB}" type="pres">
      <dgm:prSet presAssocID="{B43FDAD6-5CFB-4530-AB11-8FCFE6B09BCA}" presName="hierChild5" presStyleCnt="0"/>
      <dgm:spPr/>
    </dgm:pt>
    <dgm:pt modelId="{93F62DE0-D578-4756-9EAC-85232942B255}" type="pres">
      <dgm:prSet presAssocID="{74EF23A0-910E-4B8F-93E3-E27E3E1B44C8}" presName="hierChild5" presStyleCnt="0"/>
      <dgm:spPr/>
    </dgm:pt>
    <dgm:pt modelId="{BD940A6B-BD98-4B69-9106-FD82EE2CAC89}" type="pres">
      <dgm:prSet presAssocID="{245FA8F7-D5E6-4736-99EC-09F11468BD23}" presName="Name37" presStyleLbl="parChTrans1D2" presStyleIdx="1" presStyleCnt="3"/>
      <dgm:spPr/>
      <dgm:t>
        <a:bodyPr/>
        <a:lstStyle/>
        <a:p>
          <a:pPr rtl="1"/>
          <a:endParaRPr lang="fa-IR"/>
        </a:p>
      </dgm:t>
    </dgm:pt>
    <dgm:pt modelId="{5F56D7AE-ADA3-49FA-A95B-0EF44C3E4ADC}" type="pres">
      <dgm:prSet presAssocID="{34CC75F6-F3AA-469E-99D6-BCAE248D5661}" presName="hierRoot2" presStyleCnt="0">
        <dgm:presLayoutVars>
          <dgm:hierBranch val="init"/>
        </dgm:presLayoutVars>
      </dgm:prSet>
      <dgm:spPr/>
    </dgm:pt>
    <dgm:pt modelId="{39118254-5C5A-45A5-94E9-6395A2FE11DB}" type="pres">
      <dgm:prSet presAssocID="{34CC75F6-F3AA-469E-99D6-BCAE248D5661}" presName="rootComposite" presStyleCnt="0"/>
      <dgm:spPr/>
    </dgm:pt>
    <dgm:pt modelId="{E4A845FC-66B9-48F4-88D6-6DA426640065}" type="pres">
      <dgm:prSet presAssocID="{34CC75F6-F3AA-469E-99D6-BCAE248D5661}" presName="rootText" presStyleLbl="node2" presStyleIdx="1" presStyleCnt="3" custScaleY="8827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6D62CDD3-79D3-4600-B3C5-9CB1C53FDE74}" type="pres">
      <dgm:prSet presAssocID="{34CC75F6-F3AA-469E-99D6-BCAE248D5661}" presName="rootConnector" presStyleLbl="node2" presStyleIdx="1" presStyleCnt="3"/>
      <dgm:spPr/>
      <dgm:t>
        <a:bodyPr/>
        <a:lstStyle/>
        <a:p>
          <a:pPr rtl="1"/>
          <a:endParaRPr lang="fa-IR"/>
        </a:p>
      </dgm:t>
    </dgm:pt>
    <dgm:pt modelId="{16A3B791-8ABD-4BD0-9018-CE014D8786E3}" type="pres">
      <dgm:prSet presAssocID="{34CC75F6-F3AA-469E-99D6-BCAE248D5661}" presName="hierChild4" presStyleCnt="0"/>
      <dgm:spPr/>
    </dgm:pt>
    <dgm:pt modelId="{64B8909D-69D2-4DB3-A20C-5E29FB073822}" type="pres">
      <dgm:prSet presAssocID="{34CC75F6-F3AA-469E-99D6-BCAE248D5661}" presName="hierChild5" presStyleCnt="0"/>
      <dgm:spPr/>
    </dgm:pt>
    <dgm:pt modelId="{CA969430-3F4D-428C-A147-B03015DC2016}" type="pres">
      <dgm:prSet presAssocID="{7DE3E105-CB91-40FE-9AA4-513095530EEB}" presName="Name37" presStyleLbl="parChTrans1D2" presStyleIdx="2" presStyleCnt="3"/>
      <dgm:spPr/>
      <dgm:t>
        <a:bodyPr/>
        <a:lstStyle/>
        <a:p>
          <a:pPr rtl="1"/>
          <a:endParaRPr lang="fa-IR"/>
        </a:p>
      </dgm:t>
    </dgm:pt>
    <dgm:pt modelId="{D8989EA7-A594-47DA-A093-7D63D55DACDE}" type="pres">
      <dgm:prSet presAssocID="{7B6655A1-0C8B-406E-89F3-935E5378B36C}" presName="hierRoot2" presStyleCnt="0">
        <dgm:presLayoutVars>
          <dgm:hierBranch val="init"/>
        </dgm:presLayoutVars>
      </dgm:prSet>
      <dgm:spPr/>
    </dgm:pt>
    <dgm:pt modelId="{AF7B02AC-4840-4AA1-99D7-7F3284145937}" type="pres">
      <dgm:prSet presAssocID="{7B6655A1-0C8B-406E-89F3-935E5378B36C}" presName="rootComposite" presStyleCnt="0"/>
      <dgm:spPr/>
    </dgm:pt>
    <dgm:pt modelId="{BAE53941-44FF-4CF8-9DAA-98AE8CE92D40}" type="pres">
      <dgm:prSet presAssocID="{7B6655A1-0C8B-406E-89F3-935E5378B36C}" presName="rootText" presStyleLbl="node2" presStyleIdx="2" presStyleCnt="3" custScaleY="8827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E6AA13B5-A24A-4C42-8229-941BD72A9FBE}" type="pres">
      <dgm:prSet presAssocID="{7B6655A1-0C8B-406E-89F3-935E5378B36C}" presName="rootConnector" presStyleLbl="node2" presStyleIdx="2" presStyleCnt="3"/>
      <dgm:spPr/>
      <dgm:t>
        <a:bodyPr/>
        <a:lstStyle/>
        <a:p>
          <a:pPr rtl="1"/>
          <a:endParaRPr lang="fa-IR"/>
        </a:p>
      </dgm:t>
    </dgm:pt>
    <dgm:pt modelId="{EC521D7B-9C6A-4902-BEC5-57ADFFC95259}" type="pres">
      <dgm:prSet presAssocID="{7B6655A1-0C8B-406E-89F3-935E5378B36C}" presName="hierChild4" presStyleCnt="0"/>
      <dgm:spPr/>
    </dgm:pt>
    <dgm:pt modelId="{11A95F44-4A48-4D48-B9E9-C7C1FC853167}" type="pres">
      <dgm:prSet presAssocID="{7B6655A1-0C8B-406E-89F3-935E5378B36C}" presName="hierChild5" presStyleCnt="0"/>
      <dgm:spPr/>
    </dgm:pt>
    <dgm:pt modelId="{20964A6E-04EF-44C7-9FD8-51C65E80EA16}" type="pres">
      <dgm:prSet presAssocID="{4E362717-8BC2-4974-9820-300C70C133C4}" presName="hierChild3" presStyleCnt="0"/>
      <dgm:spPr/>
    </dgm:pt>
  </dgm:ptLst>
  <dgm:cxnLst>
    <dgm:cxn modelId="{E4A446F3-E9F8-44E7-A3B3-CA8C7C455E38}" type="presOf" srcId="{34CC75F6-F3AA-469E-99D6-BCAE248D5661}" destId="{6D62CDD3-79D3-4600-B3C5-9CB1C53FDE74}" srcOrd="1" destOrd="0" presId="urn:microsoft.com/office/officeart/2005/8/layout/orgChart1"/>
    <dgm:cxn modelId="{1764556F-919D-4A97-B2F4-2CB2B28158EB}" srcId="{74EF23A0-910E-4B8F-93E3-E27E3E1B44C8}" destId="{B43FDAD6-5CFB-4530-AB11-8FCFE6B09BCA}" srcOrd="0" destOrd="0" parTransId="{A2A40E2C-E253-4FAE-B2CB-C30217462AF7}" sibTransId="{A0D6FA4D-C410-4E8D-8914-80208BFA4E21}"/>
    <dgm:cxn modelId="{73F21A53-44F3-4C58-A539-2EE20A6D308C}" type="presOf" srcId="{74EF23A0-910E-4B8F-93E3-E27E3E1B44C8}" destId="{EE040FCD-EC43-42BA-9A31-68459D63BD6E}" srcOrd="0" destOrd="0" presId="urn:microsoft.com/office/officeart/2005/8/layout/orgChart1"/>
    <dgm:cxn modelId="{A9C35995-DA63-420E-A4F6-34766AB5C336}" type="presOf" srcId="{74EF23A0-910E-4B8F-93E3-E27E3E1B44C8}" destId="{9101CAA0-918A-4CE1-8D80-FB262FA369FA}" srcOrd="1" destOrd="0" presId="urn:microsoft.com/office/officeart/2005/8/layout/orgChart1"/>
    <dgm:cxn modelId="{0D3BF1A6-3583-43BF-AC7F-CA86225B9E9C}" type="presOf" srcId="{7DE3E105-CB91-40FE-9AA4-513095530EEB}" destId="{CA969430-3F4D-428C-A147-B03015DC2016}" srcOrd="0" destOrd="0" presId="urn:microsoft.com/office/officeart/2005/8/layout/orgChart1"/>
    <dgm:cxn modelId="{4252DBF5-0F0A-4EC4-802E-511C39F49873}" srcId="{4E362717-8BC2-4974-9820-300C70C133C4}" destId="{7B6655A1-0C8B-406E-89F3-935E5378B36C}" srcOrd="2" destOrd="0" parTransId="{7DE3E105-CB91-40FE-9AA4-513095530EEB}" sibTransId="{464836E8-CC2A-4291-A810-C8590BFACD32}"/>
    <dgm:cxn modelId="{8B9EDC48-4828-4BFC-98EC-AD588A83530A}" srcId="{B4D53E88-658B-44E7-8D5A-2C1EDE7A4083}" destId="{4E362717-8BC2-4974-9820-300C70C133C4}" srcOrd="0" destOrd="0" parTransId="{2A228D7A-39A9-4AA5-8D2C-CBE48B774C59}" sibTransId="{1ABFB643-A6A4-4E0B-AF19-AF5D367615AF}"/>
    <dgm:cxn modelId="{18BBE827-DE23-42E0-8D9B-3C181A75576E}" type="presOf" srcId="{7B6655A1-0C8B-406E-89F3-935E5378B36C}" destId="{BAE53941-44FF-4CF8-9DAA-98AE8CE92D40}" srcOrd="0" destOrd="0" presId="urn:microsoft.com/office/officeart/2005/8/layout/orgChart1"/>
    <dgm:cxn modelId="{E87393E4-12ED-40E3-8B99-4583C0A38133}" srcId="{4E362717-8BC2-4974-9820-300C70C133C4}" destId="{74EF23A0-910E-4B8F-93E3-E27E3E1B44C8}" srcOrd="0" destOrd="0" parTransId="{20CE3769-DC06-4BDE-9BE7-7B10D7EF3DA5}" sibTransId="{8A029E54-FBDE-4A4C-B2C0-8FF62E6BE558}"/>
    <dgm:cxn modelId="{C9822AF8-0E29-48BD-BE3D-1508C80B52CC}" type="presOf" srcId="{A2A40E2C-E253-4FAE-B2CB-C30217462AF7}" destId="{87B12F92-D620-4394-B0FC-4DAF1B8D303A}" srcOrd="0" destOrd="0" presId="urn:microsoft.com/office/officeart/2005/8/layout/orgChart1"/>
    <dgm:cxn modelId="{C6C9F477-74FF-4A88-B6AC-2323F66E27CC}" type="presOf" srcId="{4E362717-8BC2-4974-9820-300C70C133C4}" destId="{16D08684-C742-4A67-9633-CA54A50D7DE8}" srcOrd="0" destOrd="0" presId="urn:microsoft.com/office/officeart/2005/8/layout/orgChart1"/>
    <dgm:cxn modelId="{E268F489-C77B-4237-9EEE-31CA88A2BDE0}" type="presOf" srcId="{B43FDAD6-5CFB-4530-AB11-8FCFE6B09BCA}" destId="{44CC7F74-A4E7-4CD7-8F51-5C971D5BC5C0}" srcOrd="0" destOrd="0" presId="urn:microsoft.com/office/officeart/2005/8/layout/orgChart1"/>
    <dgm:cxn modelId="{143FB8EA-3070-4D52-986A-AB170B9AC54A}" type="presOf" srcId="{7B6655A1-0C8B-406E-89F3-935E5378B36C}" destId="{E6AA13B5-A24A-4C42-8229-941BD72A9FBE}" srcOrd="1" destOrd="0" presId="urn:microsoft.com/office/officeart/2005/8/layout/orgChart1"/>
    <dgm:cxn modelId="{A8C272A1-F832-463B-A9FE-9A5F9AC80418}" type="presOf" srcId="{4E362717-8BC2-4974-9820-300C70C133C4}" destId="{FA161F99-A941-485F-A8FD-9B5C700DF6F9}" srcOrd="1" destOrd="0" presId="urn:microsoft.com/office/officeart/2005/8/layout/orgChart1"/>
    <dgm:cxn modelId="{A9C2DB3E-DF44-4FF5-BD85-1F3E9A7ED6CA}" type="presOf" srcId="{245FA8F7-D5E6-4736-99EC-09F11468BD23}" destId="{BD940A6B-BD98-4B69-9106-FD82EE2CAC89}" srcOrd="0" destOrd="0" presId="urn:microsoft.com/office/officeart/2005/8/layout/orgChart1"/>
    <dgm:cxn modelId="{9C8C3CE1-9FB8-46C7-910B-6980B44928B6}" srcId="{4E362717-8BC2-4974-9820-300C70C133C4}" destId="{34CC75F6-F3AA-469E-99D6-BCAE248D5661}" srcOrd="1" destOrd="0" parTransId="{245FA8F7-D5E6-4736-99EC-09F11468BD23}" sibTransId="{7AE6B18E-4CCA-4ACF-B935-DBD449D18F83}"/>
    <dgm:cxn modelId="{FDF2D80B-F88F-4A7A-B2FE-08CEF5EB8258}" type="presOf" srcId="{20CE3769-DC06-4BDE-9BE7-7B10D7EF3DA5}" destId="{715336D1-5CEB-49C9-82C5-5CD0BC2C1ECF}" srcOrd="0" destOrd="0" presId="urn:microsoft.com/office/officeart/2005/8/layout/orgChart1"/>
    <dgm:cxn modelId="{916043C8-7ADC-496D-BA0A-A228EDBD4622}" type="presOf" srcId="{B4D53E88-658B-44E7-8D5A-2C1EDE7A4083}" destId="{C7059259-B18B-41DE-B290-5E00E6459494}" srcOrd="0" destOrd="0" presId="urn:microsoft.com/office/officeart/2005/8/layout/orgChart1"/>
    <dgm:cxn modelId="{6543F201-A411-4194-9C7B-561B472EA5EC}" type="presOf" srcId="{34CC75F6-F3AA-469E-99D6-BCAE248D5661}" destId="{E4A845FC-66B9-48F4-88D6-6DA426640065}" srcOrd="0" destOrd="0" presId="urn:microsoft.com/office/officeart/2005/8/layout/orgChart1"/>
    <dgm:cxn modelId="{5ACDAD90-C57E-475A-B269-B7195D530E89}" type="presOf" srcId="{B43FDAD6-5CFB-4530-AB11-8FCFE6B09BCA}" destId="{8554FDDB-2EC7-49ED-90E8-DA86A6513D08}" srcOrd="1" destOrd="0" presId="urn:microsoft.com/office/officeart/2005/8/layout/orgChart1"/>
    <dgm:cxn modelId="{E46E5BE2-D340-4251-B298-37BAFD4DC8BE}" type="presParOf" srcId="{C7059259-B18B-41DE-B290-5E00E6459494}" destId="{E9643B9B-4E81-41BA-9845-6AB7E59B54A6}" srcOrd="0" destOrd="0" presId="urn:microsoft.com/office/officeart/2005/8/layout/orgChart1"/>
    <dgm:cxn modelId="{CF58066D-38CD-4F7F-8B0C-C6C2CD718495}" type="presParOf" srcId="{E9643B9B-4E81-41BA-9845-6AB7E59B54A6}" destId="{02B93D18-ED55-4CCF-8425-A01956749F06}" srcOrd="0" destOrd="0" presId="urn:microsoft.com/office/officeart/2005/8/layout/orgChart1"/>
    <dgm:cxn modelId="{D5786F90-C691-4E2B-87FF-F66D7174AC0B}" type="presParOf" srcId="{02B93D18-ED55-4CCF-8425-A01956749F06}" destId="{16D08684-C742-4A67-9633-CA54A50D7DE8}" srcOrd="0" destOrd="0" presId="urn:microsoft.com/office/officeart/2005/8/layout/orgChart1"/>
    <dgm:cxn modelId="{E0F76143-1053-44F6-BA0B-163B87704D22}" type="presParOf" srcId="{02B93D18-ED55-4CCF-8425-A01956749F06}" destId="{FA161F99-A941-485F-A8FD-9B5C700DF6F9}" srcOrd="1" destOrd="0" presId="urn:microsoft.com/office/officeart/2005/8/layout/orgChart1"/>
    <dgm:cxn modelId="{931EE6D9-EE93-40C3-B9C0-E904D966725B}" type="presParOf" srcId="{E9643B9B-4E81-41BA-9845-6AB7E59B54A6}" destId="{793888C4-7D71-48BB-9042-C98C1F096796}" srcOrd="1" destOrd="0" presId="urn:microsoft.com/office/officeart/2005/8/layout/orgChart1"/>
    <dgm:cxn modelId="{E9F0B084-98AE-4980-A15F-3817D580D7B4}" type="presParOf" srcId="{793888C4-7D71-48BB-9042-C98C1F096796}" destId="{715336D1-5CEB-49C9-82C5-5CD0BC2C1ECF}" srcOrd="0" destOrd="0" presId="urn:microsoft.com/office/officeart/2005/8/layout/orgChart1"/>
    <dgm:cxn modelId="{C2D7C5C2-22EF-4942-8CC7-015B96BD9713}" type="presParOf" srcId="{793888C4-7D71-48BB-9042-C98C1F096796}" destId="{A9EB550F-C4D6-495A-B8C1-2EF1B0154201}" srcOrd="1" destOrd="0" presId="urn:microsoft.com/office/officeart/2005/8/layout/orgChart1"/>
    <dgm:cxn modelId="{25213A76-FD32-4B1C-A4B9-94C57A622547}" type="presParOf" srcId="{A9EB550F-C4D6-495A-B8C1-2EF1B0154201}" destId="{2362B213-1ADD-43B5-BACC-CC0AB35593DF}" srcOrd="0" destOrd="0" presId="urn:microsoft.com/office/officeart/2005/8/layout/orgChart1"/>
    <dgm:cxn modelId="{84E9D1AA-BB50-4414-8921-A71C9D40F14B}" type="presParOf" srcId="{2362B213-1ADD-43B5-BACC-CC0AB35593DF}" destId="{EE040FCD-EC43-42BA-9A31-68459D63BD6E}" srcOrd="0" destOrd="0" presId="urn:microsoft.com/office/officeart/2005/8/layout/orgChart1"/>
    <dgm:cxn modelId="{08BA10EE-53D9-4CD3-8E3F-7A4BCD9159C5}" type="presParOf" srcId="{2362B213-1ADD-43B5-BACC-CC0AB35593DF}" destId="{9101CAA0-918A-4CE1-8D80-FB262FA369FA}" srcOrd="1" destOrd="0" presId="urn:microsoft.com/office/officeart/2005/8/layout/orgChart1"/>
    <dgm:cxn modelId="{BCAD58F9-A640-4A39-B32E-CB76AC24D2DC}" type="presParOf" srcId="{A9EB550F-C4D6-495A-B8C1-2EF1B0154201}" destId="{40890A85-999F-455D-8816-79A3F9847746}" srcOrd="1" destOrd="0" presId="urn:microsoft.com/office/officeart/2005/8/layout/orgChart1"/>
    <dgm:cxn modelId="{E41D5BC8-4C94-417B-8DB5-45AC93D8FC91}" type="presParOf" srcId="{40890A85-999F-455D-8816-79A3F9847746}" destId="{87B12F92-D620-4394-B0FC-4DAF1B8D303A}" srcOrd="0" destOrd="0" presId="urn:microsoft.com/office/officeart/2005/8/layout/orgChart1"/>
    <dgm:cxn modelId="{DE5DD577-6D35-47BF-89DB-2920EA8EC304}" type="presParOf" srcId="{40890A85-999F-455D-8816-79A3F9847746}" destId="{8A5F43C4-5068-4738-9D0F-0654047798A8}" srcOrd="1" destOrd="0" presId="urn:microsoft.com/office/officeart/2005/8/layout/orgChart1"/>
    <dgm:cxn modelId="{F8F3A793-DA5D-4CFC-9FA7-798072DE2AE2}" type="presParOf" srcId="{8A5F43C4-5068-4738-9D0F-0654047798A8}" destId="{1B1607A6-5235-45E7-8CF0-83DCA328A950}" srcOrd="0" destOrd="0" presId="urn:microsoft.com/office/officeart/2005/8/layout/orgChart1"/>
    <dgm:cxn modelId="{A4AC1EC3-8E9A-4562-9847-EC69F593B5DE}" type="presParOf" srcId="{1B1607A6-5235-45E7-8CF0-83DCA328A950}" destId="{44CC7F74-A4E7-4CD7-8F51-5C971D5BC5C0}" srcOrd="0" destOrd="0" presId="urn:microsoft.com/office/officeart/2005/8/layout/orgChart1"/>
    <dgm:cxn modelId="{E938F571-747E-497A-8995-CF28C0FBB502}" type="presParOf" srcId="{1B1607A6-5235-45E7-8CF0-83DCA328A950}" destId="{8554FDDB-2EC7-49ED-90E8-DA86A6513D08}" srcOrd="1" destOrd="0" presId="urn:microsoft.com/office/officeart/2005/8/layout/orgChart1"/>
    <dgm:cxn modelId="{FFAE454B-E3F6-4CB1-88F5-B61F9F3EA688}" type="presParOf" srcId="{8A5F43C4-5068-4738-9D0F-0654047798A8}" destId="{E8D07984-8564-417D-A9F6-7A90FF6BE78D}" srcOrd="1" destOrd="0" presId="urn:microsoft.com/office/officeart/2005/8/layout/orgChart1"/>
    <dgm:cxn modelId="{92973DBA-83B4-46C2-BD83-B4AB65B3F9F5}" type="presParOf" srcId="{8A5F43C4-5068-4738-9D0F-0654047798A8}" destId="{90133E79-7AA9-4F7F-97BC-8F1D901D93DB}" srcOrd="2" destOrd="0" presId="urn:microsoft.com/office/officeart/2005/8/layout/orgChart1"/>
    <dgm:cxn modelId="{A220A7D2-B198-41AC-B519-79122ACD9EAD}" type="presParOf" srcId="{A9EB550F-C4D6-495A-B8C1-2EF1B0154201}" destId="{93F62DE0-D578-4756-9EAC-85232942B255}" srcOrd="2" destOrd="0" presId="urn:microsoft.com/office/officeart/2005/8/layout/orgChart1"/>
    <dgm:cxn modelId="{EBC9788D-0A85-4DB7-8862-99DFEA936B15}" type="presParOf" srcId="{793888C4-7D71-48BB-9042-C98C1F096796}" destId="{BD940A6B-BD98-4B69-9106-FD82EE2CAC89}" srcOrd="2" destOrd="0" presId="urn:microsoft.com/office/officeart/2005/8/layout/orgChart1"/>
    <dgm:cxn modelId="{DEFC47F9-9325-42D7-8968-5A6EF5655D07}" type="presParOf" srcId="{793888C4-7D71-48BB-9042-C98C1F096796}" destId="{5F56D7AE-ADA3-49FA-A95B-0EF44C3E4ADC}" srcOrd="3" destOrd="0" presId="urn:microsoft.com/office/officeart/2005/8/layout/orgChart1"/>
    <dgm:cxn modelId="{C5179CAA-C06B-444C-B0C2-59872A5F078F}" type="presParOf" srcId="{5F56D7AE-ADA3-49FA-A95B-0EF44C3E4ADC}" destId="{39118254-5C5A-45A5-94E9-6395A2FE11DB}" srcOrd="0" destOrd="0" presId="urn:microsoft.com/office/officeart/2005/8/layout/orgChart1"/>
    <dgm:cxn modelId="{802922B0-2BA6-4227-AA77-215BF58978D7}" type="presParOf" srcId="{39118254-5C5A-45A5-94E9-6395A2FE11DB}" destId="{E4A845FC-66B9-48F4-88D6-6DA426640065}" srcOrd="0" destOrd="0" presId="urn:microsoft.com/office/officeart/2005/8/layout/orgChart1"/>
    <dgm:cxn modelId="{B47FAB85-ACE1-4433-B254-323913208453}" type="presParOf" srcId="{39118254-5C5A-45A5-94E9-6395A2FE11DB}" destId="{6D62CDD3-79D3-4600-B3C5-9CB1C53FDE74}" srcOrd="1" destOrd="0" presId="urn:microsoft.com/office/officeart/2005/8/layout/orgChart1"/>
    <dgm:cxn modelId="{01308DC8-4505-4820-8237-FC4E1A23F99A}" type="presParOf" srcId="{5F56D7AE-ADA3-49FA-A95B-0EF44C3E4ADC}" destId="{16A3B791-8ABD-4BD0-9018-CE014D8786E3}" srcOrd="1" destOrd="0" presId="urn:microsoft.com/office/officeart/2005/8/layout/orgChart1"/>
    <dgm:cxn modelId="{1D30CF2B-8892-4F83-8CFA-DF12A7966877}" type="presParOf" srcId="{5F56D7AE-ADA3-49FA-A95B-0EF44C3E4ADC}" destId="{64B8909D-69D2-4DB3-A20C-5E29FB073822}" srcOrd="2" destOrd="0" presId="urn:microsoft.com/office/officeart/2005/8/layout/orgChart1"/>
    <dgm:cxn modelId="{68C79219-1712-4985-B675-1665527E8484}" type="presParOf" srcId="{793888C4-7D71-48BB-9042-C98C1F096796}" destId="{CA969430-3F4D-428C-A147-B03015DC2016}" srcOrd="4" destOrd="0" presId="urn:microsoft.com/office/officeart/2005/8/layout/orgChart1"/>
    <dgm:cxn modelId="{9C20FCE4-D150-412A-900E-3A66417357D4}" type="presParOf" srcId="{793888C4-7D71-48BB-9042-C98C1F096796}" destId="{D8989EA7-A594-47DA-A093-7D63D55DACDE}" srcOrd="5" destOrd="0" presId="urn:microsoft.com/office/officeart/2005/8/layout/orgChart1"/>
    <dgm:cxn modelId="{F98503FC-C67C-4CF5-9C81-CCBC7BF1D344}" type="presParOf" srcId="{D8989EA7-A594-47DA-A093-7D63D55DACDE}" destId="{AF7B02AC-4840-4AA1-99D7-7F3284145937}" srcOrd="0" destOrd="0" presId="urn:microsoft.com/office/officeart/2005/8/layout/orgChart1"/>
    <dgm:cxn modelId="{74A88F5F-0AB3-45B0-B8B3-DD737E17F46A}" type="presParOf" srcId="{AF7B02AC-4840-4AA1-99D7-7F3284145937}" destId="{BAE53941-44FF-4CF8-9DAA-98AE8CE92D40}" srcOrd="0" destOrd="0" presId="urn:microsoft.com/office/officeart/2005/8/layout/orgChart1"/>
    <dgm:cxn modelId="{201320DE-523E-47B2-851C-512ACAA39672}" type="presParOf" srcId="{AF7B02AC-4840-4AA1-99D7-7F3284145937}" destId="{E6AA13B5-A24A-4C42-8229-941BD72A9FBE}" srcOrd="1" destOrd="0" presId="urn:microsoft.com/office/officeart/2005/8/layout/orgChart1"/>
    <dgm:cxn modelId="{C3BB27C9-A150-4336-9DBA-4E5E14403F47}" type="presParOf" srcId="{D8989EA7-A594-47DA-A093-7D63D55DACDE}" destId="{EC521D7B-9C6A-4902-BEC5-57ADFFC95259}" srcOrd="1" destOrd="0" presId="urn:microsoft.com/office/officeart/2005/8/layout/orgChart1"/>
    <dgm:cxn modelId="{C71111ED-88A9-4090-9C8F-AECAC1274DCF}" type="presParOf" srcId="{D8989EA7-A594-47DA-A093-7D63D55DACDE}" destId="{11A95F44-4A48-4D48-B9E9-C7C1FC853167}" srcOrd="2" destOrd="0" presId="urn:microsoft.com/office/officeart/2005/8/layout/orgChart1"/>
    <dgm:cxn modelId="{2833BB5A-6EC9-4754-B7B6-9C7BE92BB8B1}" type="presParOf" srcId="{E9643B9B-4E81-41BA-9845-6AB7E59B54A6}" destId="{20964A6E-04EF-44C7-9FD8-51C65E80EA1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ABF6EB-4C18-48F4-A970-D0636653A6F7}" type="doc">
      <dgm:prSet loTypeId="urn:microsoft.com/office/officeart/2005/8/layout/orgChart1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AE9756A0-1D88-4813-9FD4-934034D88F2A}">
      <dgm:prSet phldrT="[Text]" custT="1"/>
      <dgm:spPr/>
      <dgm:t>
        <a:bodyPr/>
        <a:lstStyle/>
        <a:p>
          <a:r>
            <a:rPr lang="fa-IR" sz="1600" dirty="0"/>
            <a:t>بی اختیاری ادراری</a:t>
          </a:r>
          <a:endParaRPr lang="en-US" sz="1600" dirty="0"/>
        </a:p>
      </dgm:t>
    </dgm:pt>
    <dgm:pt modelId="{B3FF0FBC-3D06-4FC8-9D18-A6A137D06D17}" type="parTrans" cxnId="{6911AC68-1B76-4681-95F7-1583E6AD5405}">
      <dgm:prSet/>
      <dgm:spPr/>
      <dgm:t>
        <a:bodyPr/>
        <a:lstStyle/>
        <a:p>
          <a:endParaRPr lang="en-US"/>
        </a:p>
      </dgm:t>
    </dgm:pt>
    <dgm:pt modelId="{37EE4A28-EE77-49B4-8BB9-094D1B39C9D6}" type="sibTrans" cxnId="{6911AC68-1B76-4681-95F7-1583E6AD5405}">
      <dgm:prSet/>
      <dgm:spPr/>
      <dgm:t>
        <a:bodyPr/>
        <a:lstStyle/>
        <a:p>
          <a:endParaRPr lang="en-US"/>
        </a:p>
      </dgm:t>
    </dgm:pt>
    <dgm:pt modelId="{9D549EAE-672E-499B-8623-487066237CB5}" type="asst">
      <dgm:prSet phldrT="[Text]"/>
      <dgm:spPr/>
      <dgm:t>
        <a:bodyPr/>
        <a:lstStyle/>
        <a:p>
          <a:r>
            <a:rPr lang="fa-IR" dirty="0"/>
            <a:t>رد عوامل برگشت پذیر:</a:t>
          </a:r>
        </a:p>
        <a:p>
          <a:r>
            <a:rPr lang="en-US" dirty="0"/>
            <a:t>DIAPPERS</a:t>
          </a:r>
          <a:endParaRPr lang="fa-IR" dirty="0"/>
        </a:p>
        <a:p>
          <a:r>
            <a:rPr lang="fa-IR" dirty="0"/>
            <a:t>دیلیریوم</a:t>
          </a:r>
        </a:p>
        <a:p>
          <a:r>
            <a:rPr lang="fa-IR" dirty="0"/>
            <a:t>عفونت</a:t>
          </a:r>
        </a:p>
        <a:p>
          <a:r>
            <a:rPr lang="fa-IR" dirty="0"/>
            <a:t>وازینیت یا اورتریت آتروفیک</a:t>
          </a:r>
        </a:p>
        <a:p>
          <a:r>
            <a:rPr lang="fa-IR" dirty="0"/>
            <a:t>عوامل دارویی</a:t>
          </a:r>
        </a:p>
        <a:p>
          <a:r>
            <a:rPr lang="fa-IR" dirty="0"/>
            <a:t>عوامل روانی</a:t>
          </a:r>
        </a:p>
        <a:p>
          <a:r>
            <a:rPr lang="fa-IR" dirty="0"/>
            <a:t>تولید بیش از حد ادرار</a:t>
          </a:r>
        </a:p>
        <a:p>
          <a:r>
            <a:rPr lang="fa-IR" dirty="0"/>
            <a:t>محدودیت حرکت</a:t>
          </a:r>
        </a:p>
        <a:p>
          <a:r>
            <a:rPr lang="fa-IR"/>
            <a:t>احتباس مدفوع</a:t>
          </a:r>
          <a:endParaRPr lang="en-US" dirty="0"/>
        </a:p>
      </dgm:t>
    </dgm:pt>
    <dgm:pt modelId="{F362540F-3262-4FF8-82DE-F942BE9590DD}" type="parTrans" cxnId="{3F429251-2DDC-47C3-9088-DF9241B926CE}">
      <dgm:prSet/>
      <dgm:spPr/>
      <dgm:t>
        <a:bodyPr/>
        <a:lstStyle/>
        <a:p>
          <a:endParaRPr lang="en-US"/>
        </a:p>
      </dgm:t>
    </dgm:pt>
    <dgm:pt modelId="{25E86AEC-981A-426B-B3E8-C7E0B14B8104}" type="sibTrans" cxnId="{3F429251-2DDC-47C3-9088-DF9241B926CE}">
      <dgm:prSet/>
      <dgm:spPr/>
      <dgm:t>
        <a:bodyPr/>
        <a:lstStyle/>
        <a:p>
          <a:endParaRPr lang="en-US"/>
        </a:p>
      </dgm:t>
    </dgm:pt>
    <dgm:pt modelId="{F89D0D6E-04CD-48D2-830E-49134C72322A}">
      <dgm:prSet phldrT="[Text]"/>
      <dgm:spPr/>
      <dgm:t>
        <a:bodyPr/>
        <a:lstStyle/>
        <a:p>
          <a:r>
            <a:rPr lang="fa-IR" dirty="0"/>
            <a:t>شرح حال</a:t>
          </a:r>
          <a:endParaRPr lang="en-US" dirty="0"/>
        </a:p>
      </dgm:t>
    </dgm:pt>
    <dgm:pt modelId="{E59FD0DE-4CDA-41F7-B7DA-318597E5D7E6}" type="parTrans" cxnId="{4C89BDD3-3D76-435C-BBBD-108EA09702EE}">
      <dgm:prSet/>
      <dgm:spPr/>
      <dgm:t>
        <a:bodyPr/>
        <a:lstStyle/>
        <a:p>
          <a:endParaRPr lang="en-US"/>
        </a:p>
      </dgm:t>
    </dgm:pt>
    <dgm:pt modelId="{956E200E-D5F3-40F0-9D93-6EFF06842AA8}" type="sibTrans" cxnId="{4C89BDD3-3D76-435C-BBBD-108EA09702EE}">
      <dgm:prSet/>
      <dgm:spPr/>
      <dgm:t>
        <a:bodyPr/>
        <a:lstStyle/>
        <a:p>
          <a:endParaRPr lang="en-US"/>
        </a:p>
      </dgm:t>
    </dgm:pt>
    <dgm:pt modelId="{CBDAD788-F270-4446-822F-BBD160B51FD3}">
      <dgm:prSet phldrT="[Text]"/>
      <dgm:spPr/>
      <dgm:t>
        <a:bodyPr/>
        <a:lstStyle/>
        <a:p>
          <a:r>
            <a:rPr lang="fa-IR"/>
            <a:t>معاینه فیزیکی</a:t>
          </a:r>
          <a:endParaRPr lang="en-US" dirty="0"/>
        </a:p>
      </dgm:t>
    </dgm:pt>
    <dgm:pt modelId="{FB7BD9D4-5B3F-44F9-956C-6933E390EE9E}" type="parTrans" cxnId="{F9695B41-14F6-4D6E-A6E7-37B98B87ACAD}">
      <dgm:prSet/>
      <dgm:spPr/>
      <dgm:t>
        <a:bodyPr/>
        <a:lstStyle/>
        <a:p>
          <a:endParaRPr lang="en-US"/>
        </a:p>
      </dgm:t>
    </dgm:pt>
    <dgm:pt modelId="{A20EF5EC-D263-4BD3-BF48-56F50E25FD87}" type="sibTrans" cxnId="{F9695B41-14F6-4D6E-A6E7-37B98B87ACAD}">
      <dgm:prSet/>
      <dgm:spPr/>
      <dgm:t>
        <a:bodyPr/>
        <a:lstStyle/>
        <a:p>
          <a:endParaRPr lang="en-US"/>
        </a:p>
      </dgm:t>
    </dgm:pt>
    <dgm:pt modelId="{C1EEAE15-AB37-4D16-88D9-639F995F7ED7}">
      <dgm:prSet/>
      <dgm:spPr/>
      <dgm:t>
        <a:bodyPr/>
        <a:lstStyle/>
        <a:p>
          <a:r>
            <a:rPr lang="fa-IR"/>
            <a:t>تست سرفه</a:t>
          </a:r>
          <a:endParaRPr lang="en-US" dirty="0"/>
        </a:p>
      </dgm:t>
    </dgm:pt>
    <dgm:pt modelId="{F5EEE73F-2709-4488-BFC8-6FA569553A4B}" type="parTrans" cxnId="{DECD765A-453F-48F1-A28D-CA22F2592A73}">
      <dgm:prSet/>
      <dgm:spPr/>
      <dgm:t>
        <a:bodyPr/>
        <a:lstStyle/>
        <a:p>
          <a:endParaRPr lang="en-US"/>
        </a:p>
      </dgm:t>
    </dgm:pt>
    <dgm:pt modelId="{36A40B3B-74A4-4EEC-B1B8-07EBA9C3D6A0}" type="sibTrans" cxnId="{DECD765A-453F-48F1-A28D-CA22F2592A73}">
      <dgm:prSet/>
      <dgm:spPr/>
      <dgm:t>
        <a:bodyPr/>
        <a:lstStyle/>
        <a:p>
          <a:pPr rtl="1"/>
          <a:endParaRPr lang="fa-IR"/>
        </a:p>
      </dgm:t>
    </dgm:pt>
    <dgm:pt modelId="{F3266AB0-9384-4B2B-88B7-340EE57B5DD7}">
      <dgm:prSet/>
      <dgm:spPr/>
      <dgm:t>
        <a:bodyPr/>
        <a:lstStyle/>
        <a:p>
          <a:r>
            <a:rPr lang="fa-IR"/>
            <a:t>چارت دفعات ادراری </a:t>
          </a:r>
          <a:r>
            <a:rPr lang="en-US"/>
            <a:t>fvc</a:t>
          </a:r>
          <a:endParaRPr lang="en-US" dirty="0"/>
        </a:p>
      </dgm:t>
    </dgm:pt>
    <dgm:pt modelId="{E10D8E01-E226-43F5-A944-4389623EE15A}" type="parTrans" cxnId="{84D801AB-FDFA-433A-BE09-BF2CEB9D1265}">
      <dgm:prSet/>
      <dgm:spPr/>
      <dgm:t>
        <a:bodyPr/>
        <a:lstStyle/>
        <a:p>
          <a:endParaRPr lang="en-US"/>
        </a:p>
      </dgm:t>
    </dgm:pt>
    <dgm:pt modelId="{6580B6BB-14C0-42F6-A5D4-965C3522A4A2}" type="sibTrans" cxnId="{84D801AB-FDFA-433A-BE09-BF2CEB9D1265}">
      <dgm:prSet/>
      <dgm:spPr/>
      <dgm:t>
        <a:bodyPr/>
        <a:lstStyle/>
        <a:p>
          <a:pPr rtl="1"/>
          <a:endParaRPr lang="fa-IR"/>
        </a:p>
      </dgm:t>
    </dgm:pt>
    <dgm:pt modelId="{F1701625-11B1-4600-B417-18D0E9AB6A92}">
      <dgm:prSet/>
      <dgm:spPr/>
      <dgm:t>
        <a:bodyPr/>
        <a:lstStyle/>
        <a:p>
          <a:r>
            <a:rPr lang="fa-IR" dirty="0"/>
            <a:t>حجم</a:t>
          </a:r>
          <a:r>
            <a:rPr lang="fa-IR" baseline="0" dirty="0"/>
            <a:t> باقیمانده ادرار</a:t>
          </a:r>
          <a:endParaRPr lang="en-US" dirty="0"/>
        </a:p>
      </dgm:t>
    </dgm:pt>
    <dgm:pt modelId="{76EBEA33-23A8-452E-A0B0-543B0493FE95}" type="parTrans" cxnId="{36F9F635-FC46-49D2-B7BF-D3C97103CF08}">
      <dgm:prSet/>
      <dgm:spPr/>
      <dgm:t>
        <a:bodyPr/>
        <a:lstStyle/>
        <a:p>
          <a:endParaRPr lang="en-US"/>
        </a:p>
      </dgm:t>
    </dgm:pt>
    <dgm:pt modelId="{7FDF74DA-9BF5-40D8-B7BD-FBBAEE277FA6}" type="sibTrans" cxnId="{36F9F635-FC46-49D2-B7BF-D3C97103CF08}">
      <dgm:prSet/>
      <dgm:spPr/>
      <dgm:t>
        <a:bodyPr/>
        <a:lstStyle/>
        <a:p>
          <a:pPr rtl="1"/>
          <a:endParaRPr lang="fa-IR"/>
        </a:p>
      </dgm:t>
    </dgm:pt>
    <dgm:pt modelId="{B59A80D1-66BE-4C00-8CE1-7DD79ADA4176}">
      <dgm:prSet/>
      <dgm:spPr/>
      <dgm:t>
        <a:bodyPr/>
        <a:lstStyle/>
        <a:p>
          <a:r>
            <a:rPr lang="fa-IR"/>
            <a:t>تست آزمایشگاهی</a:t>
          </a:r>
          <a:endParaRPr lang="en-US" dirty="0"/>
        </a:p>
      </dgm:t>
    </dgm:pt>
    <dgm:pt modelId="{03F12371-9B2B-45B4-9A2A-CEBBF0FC9BA2}" type="parTrans" cxnId="{3647C170-D3EB-4208-954E-327F0B6C37FF}">
      <dgm:prSet/>
      <dgm:spPr/>
      <dgm:t>
        <a:bodyPr/>
        <a:lstStyle/>
        <a:p>
          <a:endParaRPr lang="en-US"/>
        </a:p>
      </dgm:t>
    </dgm:pt>
    <dgm:pt modelId="{DD64061E-BC11-4270-B0E2-06BF3AE72E46}" type="sibTrans" cxnId="{3647C170-D3EB-4208-954E-327F0B6C37FF}">
      <dgm:prSet/>
      <dgm:spPr/>
      <dgm:t>
        <a:bodyPr/>
        <a:lstStyle/>
        <a:p>
          <a:pPr rtl="1"/>
          <a:endParaRPr lang="fa-IR"/>
        </a:p>
      </dgm:t>
    </dgm:pt>
    <dgm:pt modelId="{B7E1145A-7571-4BEB-8631-448869BEBF18}">
      <dgm:prSet/>
      <dgm:spPr/>
      <dgm:t>
        <a:bodyPr/>
        <a:lstStyle/>
        <a:p>
          <a:r>
            <a:rPr lang="fa-IR" dirty="0"/>
            <a:t>تست</a:t>
          </a:r>
          <a:r>
            <a:rPr lang="fa-IR" baseline="0" dirty="0"/>
            <a:t> اورودینامیک</a:t>
          </a:r>
          <a:endParaRPr lang="en-US" dirty="0"/>
        </a:p>
      </dgm:t>
    </dgm:pt>
    <dgm:pt modelId="{BEBFAE49-21E3-4E3A-819B-EB6E40DACE2D}" type="parTrans" cxnId="{4BBE19BA-DD0D-4237-ACEA-20E19F90F715}">
      <dgm:prSet/>
      <dgm:spPr/>
      <dgm:t>
        <a:bodyPr/>
        <a:lstStyle/>
        <a:p>
          <a:endParaRPr lang="en-US"/>
        </a:p>
      </dgm:t>
    </dgm:pt>
    <dgm:pt modelId="{FAE20A46-EFB2-4978-B1D5-EE23398AE375}" type="sibTrans" cxnId="{4BBE19BA-DD0D-4237-ACEA-20E19F90F715}">
      <dgm:prSet/>
      <dgm:spPr/>
      <dgm:t>
        <a:bodyPr/>
        <a:lstStyle/>
        <a:p>
          <a:pPr rtl="1"/>
          <a:endParaRPr lang="fa-IR"/>
        </a:p>
      </dgm:t>
    </dgm:pt>
    <dgm:pt modelId="{C9C59100-80DC-4DA8-8B2E-6CBBEEC178B4}">
      <dgm:prSet/>
      <dgm:spPr/>
      <dgm:t>
        <a:bodyPr/>
        <a:lstStyle/>
        <a:p>
          <a:pPr rtl="1"/>
          <a:r>
            <a:rPr lang="fa-IR" dirty="0"/>
            <a:t>بررسی رادیولوژیکی</a:t>
          </a:r>
        </a:p>
      </dgm:t>
    </dgm:pt>
    <dgm:pt modelId="{BEBE40B4-9F6A-4DAF-8F7B-68F294C625FC}" type="parTrans" cxnId="{BAF58794-DC4E-4956-911E-9ECA1BE7CD1D}">
      <dgm:prSet/>
      <dgm:spPr/>
      <dgm:t>
        <a:bodyPr/>
        <a:lstStyle/>
        <a:p>
          <a:pPr rtl="1"/>
          <a:endParaRPr lang="fa-IR"/>
        </a:p>
      </dgm:t>
    </dgm:pt>
    <dgm:pt modelId="{8AA9E976-2C18-4165-BB98-1ADC9F71C5F4}" type="sibTrans" cxnId="{BAF58794-DC4E-4956-911E-9ECA1BE7CD1D}">
      <dgm:prSet/>
      <dgm:spPr/>
      <dgm:t>
        <a:bodyPr/>
        <a:lstStyle/>
        <a:p>
          <a:pPr rtl="1"/>
          <a:endParaRPr lang="fa-IR"/>
        </a:p>
      </dgm:t>
    </dgm:pt>
    <dgm:pt modelId="{D9E71B5D-9764-41BD-98C9-BD1C27ABB356}" type="pres">
      <dgm:prSet presAssocID="{82ABF6EB-4C18-48F4-A970-D0636653A6F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fa-IR"/>
        </a:p>
      </dgm:t>
    </dgm:pt>
    <dgm:pt modelId="{98CAA87C-E8FA-47FF-9BB4-5E5BC3AA5208}" type="pres">
      <dgm:prSet presAssocID="{AE9756A0-1D88-4813-9FD4-934034D88F2A}" presName="hierRoot1" presStyleCnt="0">
        <dgm:presLayoutVars>
          <dgm:hierBranch val="init"/>
        </dgm:presLayoutVars>
      </dgm:prSet>
      <dgm:spPr/>
    </dgm:pt>
    <dgm:pt modelId="{3A2E5D01-CFAC-4AE4-A51F-5E7934FF758F}" type="pres">
      <dgm:prSet presAssocID="{AE9756A0-1D88-4813-9FD4-934034D88F2A}" presName="rootComposite1" presStyleCnt="0"/>
      <dgm:spPr/>
    </dgm:pt>
    <dgm:pt modelId="{420A0CD3-D8E2-4076-B66F-48FE54E85B18}" type="pres">
      <dgm:prSet presAssocID="{AE9756A0-1D88-4813-9FD4-934034D88F2A}" presName="rootText1" presStyleLbl="node0" presStyleIdx="0" presStyleCnt="1" custScaleX="245281" custScaleY="163072" custLinFactY="-28753" custLinFactNeighborX="34780" custLinFactNeighborY="-10000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212E2A5C-8215-46EA-8455-F57F91868D65}" type="pres">
      <dgm:prSet presAssocID="{AE9756A0-1D88-4813-9FD4-934034D88F2A}" presName="rootConnector1" presStyleLbl="node1" presStyleIdx="0" presStyleCnt="0"/>
      <dgm:spPr/>
      <dgm:t>
        <a:bodyPr/>
        <a:lstStyle/>
        <a:p>
          <a:pPr rtl="1"/>
          <a:endParaRPr lang="fa-IR"/>
        </a:p>
      </dgm:t>
    </dgm:pt>
    <dgm:pt modelId="{B8FC6DC8-E5B2-4B31-893C-439629BD020A}" type="pres">
      <dgm:prSet presAssocID="{AE9756A0-1D88-4813-9FD4-934034D88F2A}" presName="hierChild2" presStyleCnt="0"/>
      <dgm:spPr/>
    </dgm:pt>
    <dgm:pt modelId="{BC83A5CA-ED89-4D3F-BB39-954DFB884D79}" type="pres">
      <dgm:prSet presAssocID="{E59FD0DE-4CDA-41F7-B7DA-318597E5D7E6}" presName="Name37" presStyleLbl="parChTrans1D2" presStyleIdx="0" presStyleCnt="9"/>
      <dgm:spPr/>
      <dgm:t>
        <a:bodyPr/>
        <a:lstStyle/>
        <a:p>
          <a:pPr rtl="1"/>
          <a:endParaRPr lang="fa-IR"/>
        </a:p>
      </dgm:t>
    </dgm:pt>
    <dgm:pt modelId="{10DA3C49-041B-43D1-AB48-E7509DA8608A}" type="pres">
      <dgm:prSet presAssocID="{F89D0D6E-04CD-48D2-830E-49134C72322A}" presName="hierRoot2" presStyleCnt="0">
        <dgm:presLayoutVars>
          <dgm:hierBranch val="init"/>
        </dgm:presLayoutVars>
      </dgm:prSet>
      <dgm:spPr/>
    </dgm:pt>
    <dgm:pt modelId="{65403855-89EA-4175-B1C5-62CB2DBECE25}" type="pres">
      <dgm:prSet presAssocID="{F89D0D6E-04CD-48D2-830E-49134C72322A}" presName="rootComposite" presStyleCnt="0"/>
      <dgm:spPr/>
    </dgm:pt>
    <dgm:pt modelId="{DCB61EA2-354E-481D-961E-8144F5AF596B}" type="pres">
      <dgm:prSet presAssocID="{F89D0D6E-04CD-48D2-830E-49134C72322A}" presName="rootText" presStyleLbl="node2" presStyleIdx="0" presStyleCnt="8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BA06DA71-0D8D-40EF-96CB-253BF3904772}" type="pres">
      <dgm:prSet presAssocID="{F89D0D6E-04CD-48D2-830E-49134C72322A}" presName="rootConnector" presStyleLbl="node2" presStyleIdx="0" presStyleCnt="8"/>
      <dgm:spPr/>
      <dgm:t>
        <a:bodyPr/>
        <a:lstStyle/>
        <a:p>
          <a:pPr rtl="1"/>
          <a:endParaRPr lang="fa-IR"/>
        </a:p>
      </dgm:t>
    </dgm:pt>
    <dgm:pt modelId="{93C7EB10-95DC-45F6-AF2E-179BA3AF1D65}" type="pres">
      <dgm:prSet presAssocID="{F89D0D6E-04CD-48D2-830E-49134C72322A}" presName="hierChild4" presStyleCnt="0"/>
      <dgm:spPr/>
    </dgm:pt>
    <dgm:pt modelId="{CB9398E3-E20A-4E0F-9024-21EBBEF784A0}" type="pres">
      <dgm:prSet presAssocID="{F89D0D6E-04CD-48D2-830E-49134C72322A}" presName="hierChild5" presStyleCnt="0"/>
      <dgm:spPr/>
    </dgm:pt>
    <dgm:pt modelId="{D8A03841-B5E0-4E53-9081-84226171A3C8}" type="pres">
      <dgm:prSet presAssocID="{FB7BD9D4-5B3F-44F9-956C-6933E390EE9E}" presName="Name37" presStyleLbl="parChTrans1D2" presStyleIdx="1" presStyleCnt="9"/>
      <dgm:spPr/>
      <dgm:t>
        <a:bodyPr/>
        <a:lstStyle/>
        <a:p>
          <a:pPr rtl="1"/>
          <a:endParaRPr lang="fa-IR"/>
        </a:p>
      </dgm:t>
    </dgm:pt>
    <dgm:pt modelId="{A08DF7CE-821D-408F-9FA2-A84BF573B94C}" type="pres">
      <dgm:prSet presAssocID="{CBDAD788-F270-4446-822F-BBD160B51FD3}" presName="hierRoot2" presStyleCnt="0">
        <dgm:presLayoutVars>
          <dgm:hierBranch val="init"/>
        </dgm:presLayoutVars>
      </dgm:prSet>
      <dgm:spPr/>
    </dgm:pt>
    <dgm:pt modelId="{B99A6BF6-4254-4124-8C60-9409F9D36F5B}" type="pres">
      <dgm:prSet presAssocID="{CBDAD788-F270-4446-822F-BBD160B51FD3}" presName="rootComposite" presStyleCnt="0"/>
      <dgm:spPr/>
    </dgm:pt>
    <dgm:pt modelId="{B64C0582-E135-497F-8FF1-B930156F57FE}" type="pres">
      <dgm:prSet presAssocID="{CBDAD788-F270-4446-822F-BBD160B51FD3}" presName="rootText" presStyleLbl="node2" presStyleIdx="1" presStyleCnt="8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8A6C06E0-C216-4F4D-9D82-8ED07B089E3D}" type="pres">
      <dgm:prSet presAssocID="{CBDAD788-F270-4446-822F-BBD160B51FD3}" presName="rootConnector" presStyleLbl="node2" presStyleIdx="1" presStyleCnt="8"/>
      <dgm:spPr/>
      <dgm:t>
        <a:bodyPr/>
        <a:lstStyle/>
        <a:p>
          <a:pPr rtl="1"/>
          <a:endParaRPr lang="fa-IR"/>
        </a:p>
      </dgm:t>
    </dgm:pt>
    <dgm:pt modelId="{F5C9A753-106C-4559-A536-4BA42DFCB5BF}" type="pres">
      <dgm:prSet presAssocID="{CBDAD788-F270-4446-822F-BBD160B51FD3}" presName="hierChild4" presStyleCnt="0"/>
      <dgm:spPr/>
    </dgm:pt>
    <dgm:pt modelId="{93600425-8B91-45D7-9A94-7A57532A33F6}" type="pres">
      <dgm:prSet presAssocID="{CBDAD788-F270-4446-822F-BBD160B51FD3}" presName="hierChild5" presStyleCnt="0"/>
      <dgm:spPr/>
    </dgm:pt>
    <dgm:pt modelId="{7B0E13F1-7A62-4C45-B03B-27B10F9AA0E4}" type="pres">
      <dgm:prSet presAssocID="{F5EEE73F-2709-4488-BFC8-6FA569553A4B}" presName="Name37" presStyleLbl="parChTrans1D2" presStyleIdx="2" presStyleCnt="9"/>
      <dgm:spPr/>
      <dgm:t>
        <a:bodyPr/>
        <a:lstStyle/>
        <a:p>
          <a:pPr rtl="1"/>
          <a:endParaRPr lang="fa-IR"/>
        </a:p>
      </dgm:t>
    </dgm:pt>
    <dgm:pt modelId="{9A24E5FD-56E5-426D-9F52-FCDAE0C16C4A}" type="pres">
      <dgm:prSet presAssocID="{C1EEAE15-AB37-4D16-88D9-639F995F7ED7}" presName="hierRoot2" presStyleCnt="0">
        <dgm:presLayoutVars>
          <dgm:hierBranch val="init"/>
        </dgm:presLayoutVars>
      </dgm:prSet>
      <dgm:spPr/>
    </dgm:pt>
    <dgm:pt modelId="{EA30C40B-C54F-49A1-AED4-FB94FCFF74F2}" type="pres">
      <dgm:prSet presAssocID="{C1EEAE15-AB37-4D16-88D9-639F995F7ED7}" presName="rootComposite" presStyleCnt="0"/>
      <dgm:spPr/>
    </dgm:pt>
    <dgm:pt modelId="{84DF3371-960F-4BAA-8EF0-42559122E864}" type="pres">
      <dgm:prSet presAssocID="{C1EEAE15-AB37-4D16-88D9-639F995F7ED7}" presName="rootText" presStyleLbl="node2" presStyleIdx="2" presStyleCnt="8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0B522E24-6633-4E05-8737-3F3C53B8876A}" type="pres">
      <dgm:prSet presAssocID="{C1EEAE15-AB37-4D16-88D9-639F995F7ED7}" presName="rootConnector" presStyleLbl="node2" presStyleIdx="2" presStyleCnt="8"/>
      <dgm:spPr/>
      <dgm:t>
        <a:bodyPr/>
        <a:lstStyle/>
        <a:p>
          <a:pPr rtl="1"/>
          <a:endParaRPr lang="fa-IR"/>
        </a:p>
      </dgm:t>
    </dgm:pt>
    <dgm:pt modelId="{363B122F-68F5-4E69-89C3-8F2CA65A77BE}" type="pres">
      <dgm:prSet presAssocID="{C1EEAE15-AB37-4D16-88D9-639F995F7ED7}" presName="hierChild4" presStyleCnt="0"/>
      <dgm:spPr/>
    </dgm:pt>
    <dgm:pt modelId="{49C216B8-8E21-40AA-B604-402D48FB2D4C}" type="pres">
      <dgm:prSet presAssocID="{C1EEAE15-AB37-4D16-88D9-639F995F7ED7}" presName="hierChild5" presStyleCnt="0"/>
      <dgm:spPr/>
    </dgm:pt>
    <dgm:pt modelId="{2CBF324B-8F57-4FA0-BEC7-894C9AB26EE6}" type="pres">
      <dgm:prSet presAssocID="{E10D8E01-E226-43F5-A944-4389623EE15A}" presName="Name37" presStyleLbl="parChTrans1D2" presStyleIdx="3" presStyleCnt="9"/>
      <dgm:spPr/>
      <dgm:t>
        <a:bodyPr/>
        <a:lstStyle/>
        <a:p>
          <a:pPr rtl="1"/>
          <a:endParaRPr lang="fa-IR"/>
        </a:p>
      </dgm:t>
    </dgm:pt>
    <dgm:pt modelId="{3ED72FD7-1831-426F-808D-8A3507BE90F5}" type="pres">
      <dgm:prSet presAssocID="{F3266AB0-9384-4B2B-88B7-340EE57B5DD7}" presName="hierRoot2" presStyleCnt="0">
        <dgm:presLayoutVars>
          <dgm:hierBranch val="init"/>
        </dgm:presLayoutVars>
      </dgm:prSet>
      <dgm:spPr/>
    </dgm:pt>
    <dgm:pt modelId="{51CD64CC-6D4E-4C01-A614-A71C597A113D}" type="pres">
      <dgm:prSet presAssocID="{F3266AB0-9384-4B2B-88B7-340EE57B5DD7}" presName="rootComposite" presStyleCnt="0"/>
      <dgm:spPr/>
    </dgm:pt>
    <dgm:pt modelId="{98AAC137-7686-449B-B518-72CCA6CE9E48}" type="pres">
      <dgm:prSet presAssocID="{F3266AB0-9384-4B2B-88B7-340EE57B5DD7}" presName="rootText" presStyleLbl="node2" presStyleIdx="3" presStyleCnt="8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917ED7A8-5601-4F67-92E4-7ADC50E03625}" type="pres">
      <dgm:prSet presAssocID="{F3266AB0-9384-4B2B-88B7-340EE57B5DD7}" presName="rootConnector" presStyleLbl="node2" presStyleIdx="3" presStyleCnt="8"/>
      <dgm:spPr/>
      <dgm:t>
        <a:bodyPr/>
        <a:lstStyle/>
        <a:p>
          <a:pPr rtl="1"/>
          <a:endParaRPr lang="fa-IR"/>
        </a:p>
      </dgm:t>
    </dgm:pt>
    <dgm:pt modelId="{2C35B53C-BFC2-43A8-B062-76195FFFA1BD}" type="pres">
      <dgm:prSet presAssocID="{F3266AB0-9384-4B2B-88B7-340EE57B5DD7}" presName="hierChild4" presStyleCnt="0"/>
      <dgm:spPr/>
    </dgm:pt>
    <dgm:pt modelId="{796CFE61-F9D5-4EA8-889A-2A71AA33A136}" type="pres">
      <dgm:prSet presAssocID="{F3266AB0-9384-4B2B-88B7-340EE57B5DD7}" presName="hierChild5" presStyleCnt="0"/>
      <dgm:spPr/>
    </dgm:pt>
    <dgm:pt modelId="{754E106D-45C0-4085-A237-82A939048EA9}" type="pres">
      <dgm:prSet presAssocID="{76EBEA33-23A8-452E-A0B0-543B0493FE95}" presName="Name37" presStyleLbl="parChTrans1D2" presStyleIdx="4" presStyleCnt="9"/>
      <dgm:spPr/>
      <dgm:t>
        <a:bodyPr/>
        <a:lstStyle/>
        <a:p>
          <a:pPr rtl="1"/>
          <a:endParaRPr lang="fa-IR"/>
        </a:p>
      </dgm:t>
    </dgm:pt>
    <dgm:pt modelId="{58BDF48D-26C6-4A1D-A44E-41CBF4E488D9}" type="pres">
      <dgm:prSet presAssocID="{F1701625-11B1-4600-B417-18D0E9AB6A92}" presName="hierRoot2" presStyleCnt="0">
        <dgm:presLayoutVars>
          <dgm:hierBranch val="init"/>
        </dgm:presLayoutVars>
      </dgm:prSet>
      <dgm:spPr/>
    </dgm:pt>
    <dgm:pt modelId="{6F1078C0-B3AB-4C90-8282-7C2C068EEB15}" type="pres">
      <dgm:prSet presAssocID="{F1701625-11B1-4600-B417-18D0E9AB6A92}" presName="rootComposite" presStyleCnt="0"/>
      <dgm:spPr/>
    </dgm:pt>
    <dgm:pt modelId="{04A04C45-D93A-4724-AD8F-5C9EC5B1769D}" type="pres">
      <dgm:prSet presAssocID="{F1701625-11B1-4600-B417-18D0E9AB6A92}" presName="rootText" presStyleLbl="node2" presStyleIdx="4" presStyleCnt="8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1D617B0A-F89A-4089-BA91-9ACED97AE899}" type="pres">
      <dgm:prSet presAssocID="{F1701625-11B1-4600-B417-18D0E9AB6A92}" presName="rootConnector" presStyleLbl="node2" presStyleIdx="4" presStyleCnt="8"/>
      <dgm:spPr/>
      <dgm:t>
        <a:bodyPr/>
        <a:lstStyle/>
        <a:p>
          <a:pPr rtl="1"/>
          <a:endParaRPr lang="fa-IR"/>
        </a:p>
      </dgm:t>
    </dgm:pt>
    <dgm:pt modelId="{73BD6E2E-3F0E-4CC0-8988-5AE9DB4CEB24}" type="pres">
      <dgm:prSet presAssocID="{F1701625-11B1-4600-B417-18D0E9AB6A92}" presName="hierChild4" presStyleCnt="0"/>
      <dgm:spPr/>
    </dgm:pt>
    <dgm:pt modelId="{3754D437-B954-48DB-8738-760011C31B71}" type="pres">
      <dgm:prSet presAssocID="{F1701625-11B1-4600-B417-18D0E9AB6A92}" presName="hierChild5" presStyleCnt="0"/>
      <dgm:spPr/>
    </dgm:pt>
    <dgm:pt modelId="{3C0BB991-FFBE-4AEE-BDA9-C2A8115BD943}" type="pres">
      <dgm:prSet presAssocID="{03F12371-9B2B-45B4-9A2A-CEBBF0FC9BA2}" presName="Name37" presStyleLbl="parChTrans1D2" presStyleIdx="5" presStyleCnt="9"/>
      <dgm:spPr/>
      <dgm:t>
        <a:bodyPr/>
        <a:lstStyle/>
        <a:p>
          <a:pPr rtl="1"/>
          <a:endParaRPr lang="fa-IR"/>
        </a:p>
      </dgm:t>
    </dgm:pt>
    <dgm:pt modelId="{4088B40C-9676-4EFA-8078-70D5AC18C19B}" type="pres">
      <dgm:prSet presAssocID="{B59A80D1-66BE-4C00-8CE1-7DD79ADA4176}" presName="hierRoot2" presStyleCnt="0">
        <dgm:presLayoutVars>
          <dgm:hierBranch val="init"/>
        </dgm:presLayoutVars>
      </dgm:prSet>
      <dgm:spPr/>
    </dgm:pt>
    <dgm:pt modelId="{CB7FE007-1C6C-4E9B-824B-651D053DEC9E}" type="pres">
      <dgm:prSet presAssocID="{B59A80D1-66BE-4C00-8CE1-7DD79ADA4176}" presName="rootComposite" presStyleCnt="0"/>
      <dgm:spPr/>
    </dgm:pt>
    <dgm:pt modelId="{B709EEA7-0665-4624-9FB2-1197E3401E78}" type="pres">
      <dgm:prSet presAssocID="{B59A80D1-66BE-4C00-8CE1-7DD79ADA4176}" presName="rootText" presStyleLbl="node2" presStyleIdx="5" presStyleCnt="8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4837CCF0-B362-4DB4-87BA-10EAA1507D79}" type="pres">
      <dgm:prSet presAssocID="{B59A80D1-66BE-4C00-8CE1-7DD79ADA4176}" presName="rootConnector" presStyleLbl="node2" presStyleIdx="5" presStyleCnt="8"/>
      <dgm:spPr/>
      <dgm:t>
        <a:bodyPr/>
        <a:lstStyle/>
        <a:p>
          <a:pPr rtl="1"/>
          <a:endParaRPr lang="fa-IR"/>
        </a:p>
      </dgm:t>
    </dgm:pt>
    <dgm:pt modelId="{D1D0DECD-735A-48DD-8C29-AC965B93D4DF}" type="pres">
      <dgm:prSet presAssocID="{B59A80D1-66BE-4C00-8CE1-7DD79ADA4176}" presName="hierChild4" presStyleCnt="0"/>
      <dgm:spPr/>
    </dgm:pt>
    <dgm:pt modelId="{B4988AC1-3AD3-4FAA-8F15-42004B221AF2}" type="pres">
      <dgm:prSet presAssocID="{B59A80D1-66BE-4C00-8CE1-7DD79ADA4176}" presName="hierChild5" presStyleCnt="0"/>
      <dgm:spPr/>
    </dgm:pt>
    <dgm:pt modelId="{1260098E-34B6-4284-A557-C02FC48CD3D7}" type="pres">
      <dgm:prSet presAssocID="{BEBFAE49-21E3-4E3A-819B-EB6E40DACE2D}" presName="Name37" presStyleLbl="parChTrans1D2" presStyleIdx="6" presStyleCnt="9"/>
      <dgm:spPr/>
      <dgm:t>
        <a:bodyPr/>
        <a:lstStyle/>
        <a:p>
          <a:pPr rtl="1"/>
          <a:endParaRPr lang="fa-IR"/>
        </a:p>
      </dgm:t>
    </dgm:pt>
    <dgm:pt modelId="{11458600-FF5E-4505-97D0-0B4E470675CC}" type="pres">
      <dgm:prSet presAssocID="{B7E1145A-7571-4BEB-8631-448869BEBF18}" presName="hierRoot2" presStyleCnt="0">
        <dgm:presLayoutVars>
          <dgm:hierBranch val="init"/>
        </dgm:presLayoutVars>
      </dgm:prSet>
      <dgm:spPr/>
    </dgm:pt>
    <dgm:pt modelId="{703F96F3-F0B2-4061-A3EA-8075F431A303}" type="pres">
      <dgm:prSet presAssocID="{B7E1145A-7571-4BEB-8631-448869BEBF18}" presName="rootComposite" presStyleCnt="0"/>
      <dgm:spPr/>
    </dgm:pt>
    <dgm:pt modelId="{8ADF9381-A5CA-4AA3-856F-2FD6257FD4FD}" type="pres">
      <dgm:prSet presAssocID="{B7E1145A-7571-4BEB-8631-448869BEBF18}" presName="rootText" presStyleLbl="node2" presStyleIdx="6" presStyleCnt="8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69E4B44C-B396-4CD9-BE16-3CCAEC121044}" type="pres">
      <dgm:prSet presAssocID="{B7E1145A-7571-4BEB-8631-448869BEBF18}" presName="rootConnector" presStyleLbl="node2" presStyleIdx="6" presStyleCnt="8"/>
      <dgm:spPr/>
      <dgm:t>
        <a:bodyPr/>
        <a:lstStyle/>
        <a:p>
          <a:pPr rtl="1"/>
          <a:endParaRPr lang="fa-IR"/>
        </a:p>
      </dgm:t>
    </dgm:pt>
    <dgm:pt modelId="{779224AC-F048-4116-AE5B-DCC459BE7ECF}" type="pres">
      <dgm:prSet presAssocID="{B7E1145A-7571-4BEB-8631-448869BEBF18}" presName="hierChild4" presStyleCnt="0"/>
      <dgm:spPr/>
    </dgm:pt>
    <dgm:pt modelId="{A0150229-9CC0-4CE8-A392-585D58B2A061}" type="pres">
      <dgm:prSet presAssocID="{B7E1145A-7571-4BEB-8631-448869BEBF18}" presName="hierChild5" presStyleCnt="0"/>
      <dgm:spPr/>
    </dgm:pt>
    <dgm:pt modelId="{87E82E34-52AF-44A1-A876-51C613130231}" type="pres">
      <dgm:prSet presAssocID="{BEBE40B4-9F6A-4DAF-8F7B-68F294C625FC}" presName="Name37" presStyleLbl="parChTrans1D2" presStyleIdx="7" presStyleCnt="9"/>
      <dgm:spPr/>
      <dgm:t>
        <a:bodyPr/>
        <a:lstStyle/>
        <a:p>
          <a:pPr rtl="1"/>
          <a:endParaRPr lang="fa-IR"/>
        </a:p>
      </dgm:t>
    </dgm:pt>
    <dgm:pt modelId="{A9B4DA8E-7AA5-4527-90C2-36124FE31AD1}" type="pres">
      <dgm:prSet presAssocID="{C9C59100-80DC-4DA8-8B2E-6CBBEEC178B4}" presName="hierRoot2" presStyleCnt="0">
        <dgm:presLayoutVars>
          <dgm:hierBranch val="init"/>
        </dgm:presLayoutVars>
      </dgm:prSet>
      <dgm:spPr/>
    </dgm:pt>
    <dgm:pt modelId="{C1717012-8505-4DF7-8E42-E7DD09FF80E5}" type="pres">
      <dgm:prSet presAssocID="{C9C59100-80DC-4DA8-8B2E-6CBBEEC178B4}" presName="rootComposite" presStyleCnt="0"/>
      <dgm:spPr/>
    </dgm:pt>
    <dgm:pt modelId="{6283706C-C296-499D-A14D-60E6387E3C48}" type="pres">
      <dgm:prSet presAssocID="{C9C59100-80DC-4DA8-8B2E-6CBBEEC178B4}" presName="rootText" presStyleLbl="node2" presStyleIdx="7" presStyleCnt="8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2F7D2FE6-3143-4615-9561-6D2818285394}" type="pres">
      <dgm:prSet presAssocID="{C9C59100-80DC-4DA8-8B2E-6CBBEEC178B4}" presName="rootConnector" presStyleLbl="node2" presStyleIdx="7" presStyleCnt="8"/>
      <dgm:spPr/>
      <dgm:t>
        <a:bodyPr/>
        <a:lstStyle/>
        <a:p>
          <a:pPr rtl="1"/>
          <a:endParaRPr lang="fa-IR"/>
        </a:p>
      </dgm:t>
    </dgm:pt>
    <dgm:pt modelId="{F9F92BEE-30AE-474E-A2F1-F18EAFC2FD16}" type="pres">
      <dgm:prSet presAssocID="{C9C59100-80DC-4DA8-8B2E-6CBBEEC178B4}" presName="hierChild4" presStyleCnt="0"/>
      <dgm:spPr/>
    </dgm:pt>
    <dgm:pt modelId="{0DB3D471-FF23-4B7E-8304-895846204835}" type="pres">
      <dgm:prSet presAssocID="{C9C59100-80DC-4DA8-8B2E-6CBBEEC178B4}" presName="hierChild5" presStyleCnt="0"/>
      <dgm:spPr/>
    </dgm:pt>
    <dgm:pt modelId="{8E5E18AA-2F02-4C27-B7C5-88C463C8F515}" type="pres">
      <dgm:prSet presAssocID="{AE9756A0-1D88-4813-9FD4-934034D88F2A}" presName="hierChild3" presStyleCnt="0"/>
      <dgm:spPr/>
    </dgm:pt>
    <dgm:pt modelId="{05069320-629D-4A85-8D64-6F791C809FF9}" type="pres">
      <dgm:prSet presAssocID="{F362540F-3262-4FF8-82DE-F942BE9590DD}" presName="Name111" presStyleLbl="parChTrans1D2" presStyleIdx="8" presStyleCnt="9"/>
      <dgm:spPr/>
      <dgm:t>
        <a:bodyPr/>
        <a:lstStyle/>
        <a:p>
          <a:pPr rtl="1"/>
          <a:endParaRPr lang="fa-IR"/>
        </a:p>
      </dgm:t>
    </dgm:pt>
    <dgm:pt modelId="{69E85022-6408-458A-9940-E214A8544D72}" type="pres">
      <dgm:prSet presAssocID="{9D549EAE-672E-499B-8623-487066237CB5}" presName="hierRoot3" presStyleCnt="0">
        <dgm:presLayoutVars>
          <dgm:hierBranch val="init"/>
        </dgm:presLayoutVars>
      </dgm:prSet>
      <dgm:spPr/>
    </dgm:pt>
    <dgm:pt modelId="{70E7CD07-F8B5-4D6B-807E-A2763997378B}" type="pres">
      <dgm:prSet presAssocID="{9D549EAE-672E-499B-8623-487066237CB5}" presName="rootComposite3" presStyleCnt="0"/>
      <dgm:spPr/>
    </dgm:pt>
    <dgm:pt modelId="{D41DCCE2-E9EA-4CC3-8D37-005818010814}" type="pres">
      <dgm:prSet presAssocID="{9D549EAE-672E-499B-8623-487066237CB5}" presName="rootText3" presStyleLbl="asst1" presStyleIdx="0" presStyleCnt="1" custScaleX="168372" custScaleY="770077" custLinFactNeighborX="-141" custLinFactNeighborY="-35508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0F78E9DE-604D-467B-B598-E35D611D0325}" type="pres">
      <dgm:prSet presAssocID="{9D549EAE-672E-499B-8623-487066237CB5}" presName="rootConnector3" presStyleLbl="asst1" presStyleIdx="0" presStyleCnt="1"/>
      <dgm:spPr/>
      <dgm:t>
        <a:bodyPr/>
        <a:lstStyle/>
        <a:p>
          <a:pPr rtl="1"/>
          <a:endParaRPr lang="fa-IR"/>
        </a:p>
      </dgm:t>
    </dgm:pt>
    <dgm:pt modelId="{D3E570AE-3DA4-4759-8555-6228D74FFEB0}" type="pres">
      <dgm:prSet presAssocID="{9D549EAE-672E-499B-8623-487066237CB5}" presName="hierChild6" presStyleCnt="0"/>
      <dgm:spPr/>
    </dgm:pt>
    <dgm:pt modelId="{6BBDC472-C530-49CA-B622-221BB34EFB28}" type="pres">
      <dgm:prSet presAssocID="{9D549EAE-672E-499B-8623-487066237CB5}" presName="hierChild7" presStyleCnt="0"/>
      <dgm:spPr/>
    </dgm:pt>
  </dgm:ptLst>
  <dgm:cxnLst>
    <dgm:cxn modelId="{75488584-7984-45EB-81C1-623104EDF236}" type="presOf" srcId="{AE9756A0-1D88-4813-9FD4-934034D88F2A}" destId="{212E2A5C-8215-46EA-8455-F57F91868D65}" srcOrd="1" destOrd="0" presId="urn:microsoft.com/office/officeart/2005/8/layout/orgChart1"/>
    <dgm:cxn modelId="{9D84E313-26C9-42F3-AA7D-6A7AF8E92AAA}" type="presOf" srcId="{AE9756A0-1D88-4813-9FD4-934034D88F2A}" destId="{420A0CD3-D8E2-4076-B66F-48FE54E85B18}" srcOrd="0" destOrd="0" presId="urn:microsoft.com/office/officeart/2005/8/layout/orgChart1"/>
    <dgm:cxn modelId="{DECD765A-453F-48F1-A28D-CA22F2592A73}" srcId="{AE9756A0-1D88-4813-9FD4-934034D88F2A}" destId="{C1EEAE15-AB37-4D16-88D9-639F995F7ED7}" srcOrd="3" destOrd="0" parTransId="{F5EEE73F-2709-4488-BFC8-6FA569553A4B}" sibTransId="{36A40B3B-74A4-4EEC-B1B8-07EBA9C3D6A0}"/>
    <dgm:cxn modelId="{4D34D36D-9CCA-43C9-B409-5ED2DBAF6834}" type="presOf" srcId="{F3266AB0-9384-4B2B-88B7-340EE57B5DD7}" destId="{917ED7A8-5601-4F67-92E4-7ADC50E03625}" srcOrd="1" destOrd="0" presId="urn:microsoft.com/office/officeart/2005/8/layout/orgChart1"/>
    <dgm:cxn modelId="{2C3B745B-F460-4538-99D2-B2A7D857F474}" type="presOf" srcId="{F3266AB0-9384-4B2B-88B7-340EE57B5DD7}" destId="{98AAC137-7686-449B-B518-72CCA6CE9E48}" srcOrd="0" destOrd="0" presId="urn:microsoft.com/office/officeart/2005/8/layout/orgChart1"/>
    <dgm:cxn modelId="{587A604A-8568-4738-A878-CCF333B51741}" type="presOf" srcId="{F362540F-3262-4FF8-82DE-F942BE9590DD}" destId="{05069320-629D-4A85-8D64-6F791C809FF9}" srcOrd="0" destOrd="0" presId="urn:microsoft.com/office/officeart/2005/8/layout/orgChart1"/>
    <dgm:cxn modelId="{D9F908F2-BB58-4456-9EC9-940A9E18E17E}" type="presOf" srcId="{F1701625-11B1-4600-B417-18D0E9AB6A92}" destId="{1D617B0A-F89A-4089-BA91-9ACED97AE899}" srcOrd="1" destOrd="0" presId="urn:microsoft.com/office/officeart/2005/8/layout/orgChart1"/>
    <dgm:cxn modelId="{A343D7B2-BA00-49C9-A1F2-009EF9A9E2D6}" type="presOf" srcId="{F5EEE73F-2709-4488-BFC8-6FA569553A4B}" destId="{7B0E13F1-7A62-4C45-B03B-27B10F9AA0E4}" srcOrd="0" destOrd="0" presId="urn:microsoft.com/office/officeart/2005/8/layout/orgChart1"/>
    <dgm:cxn modelId="{84D801AB-FDFA-433A-BE09-BF2CEB9D1265}" srcId="{AE9756A0-1D88-4813-9FD4-934034D88F2A}" destId="{F3266AB0-9384-4B2B-88B7-340EE57B5DD7}" srcOrd="4" destOrd="0" parTransId="{E10D8E01-E226-43F5-A944-4389623EE15A}" sibTransId="{6580B6BB-14C0-42F6-A5D4-965C3522A4A2}"/>
    <dgm:cxn modelId="{79FB9AF3-0FE9-41FC-86C9-14E245D75BB9}" type="presOf" srcId="{C1EEAE15-AB37-4D16-88D9-639F995F7ED7}" destId="{0B522E24-6633-4E05-8737-3F3C53B8876A}" srcOrd="1" destOrd="0" presId="urn:microsoft.com/office/officeart/2005/8/layout/orgChart1"/>
    <dgm:cxn modelId="{64612522-C48D-465D-A608-FF9762C84A95}" type="presOf" srcId="{BEBFAE49-21E3-4E3A-819B-EB6E40DACE2D}" destId="{1260098E-34B6-4284-A557-C02FC48CD3D7}" srcOrd="0" destOrd="0" presId="urn:microsoft.com/office/officeart/2005/8/layout/orgChart1"/>
    <dgm:cxn modelId="{4C89BDD3-3D76-435C-BBBD-108EA09702EE}" srcId="{AE9756A0-1D88-4813-9FD4-934034D88F2A}" destId="{F89D0D6E-04CD-48D2-830E-49134C72322A}" srcOrd="1" destOrd="0" parTransId="{E59FD0DE-4CDA-41F7-B7DA-318597E5D7E6}" sibTransId="{956E200E-D5F3-40F0-9D93-6EFF06842AA8}"/>
    <dgm:cxn modelId="{72E8D97D-E7FE-4A63-B1F7-DC103DA1EA06}" type="presOf" srcId="{76EBEA33-23A8-452E-A0B0-543B0493FE95}" destId="{754E106D-45C0-4085-A237-82A939048EA9}" srcOrd="0" destOrd="0" presId="urn:microsoft.com/office/officeart/2005/8/layout/orgChart1"/>
    <dgm:cxn modelId="{5868640C-FEBD-4EEF-A5A1-88E47FBE73E2}" type="presOf" srcId="{C9C59100-80DC-4DA8-8B2E-6CBBEEC178B4}" destId="{2F7D2FE6-3143-4615-9561-6D2818285394}" srcOrd="1" destOrd="0" presId="urn:microsoft.com/office/officeart/2005/8/layout/orgChart1"/>
    <dgm:cxn modelId="{F9695B41-14F6-4D6E-A6E7-37B98B87ACAD}" srcId="{AE9756A0-1D88-4813-9FD4-934034D88F2A}" destId="{CBDAD788-F270-4446-822F-BBD160B51FD3}" srcOrd="2" destOrd="0" parTransId="{FB7BD9D4-5B3F-44F9-956C-6933E390EE9E}" sibTransId="{A20EF5EC-D263-4BD3-BF48-56F50E25FD87}"/>
    <dgm:cxn modelId="{9CBB4500-B0A1-44FA-82D5-BA2B27A8401B}" type="presOf" srcId="{03F12371-9B2B-45B4-9A2A-CEBBF0FC9BA2}" destId="{3C0BB991-FFBE-4AEE-BDA9-C2A8115BD943}" srcOrd="0" destOrd="0" presId="urn:microsoft.com/office/officeart/2005/8/layout/orgChart1"/>
    <dgm:cxn modelId="{B4AD05C6-CF33-4B06-A3DD-C6CB306477B5}" type="presOf" srcId="{C1EEAE15-AB37-4D16-88D9-639F995F7ED7}" destId="{84DF3371-960F-4BAA-8EF0-42559122E864}" srcOrd="0" destOrd="0" presId="urn:microsoft.com/office/officeart/2005/8/layout/orgChart1"/>
    <dgm:cxn modelId="{C1AD12B5-0B6B-44A3-8A31-3C11D2797E0C}" type="presOf" srcId="{9D549EAE-672E-499B-8623-487066237CB5}" destId="{D41DCCE2-E9EA-4CC3-8D37-005818010814}" srcOrd="0" destOrd="0" presId="urn:microsoft.com/office/officeart/2005/8/layout/orgChart1"/>
    <dgm:cxn modelId="{4BBE19BA-DD0D-4237-ACEA-20E19F90F715}" srcId="{AE9756A0-1D88-4813-9FD4-934034D88F2A}" destId="{B7E1145A-7571-4BEB-8631-448869BEBF18}" srcOrd="7" destOrd="0" parTransId="{BEBFAE49-21E3-4E3A-819B-EB6E40DACE2D}" sibTransId="{FAE20A46-EFB2-4978-B1D5-EE23398AE375}"/>
    <dgm:cxn modelId="{73832928-22F5-41C2-8883-930E091DB79B}" type="presOf" srcId="{9D549EAE-672E-499B-8623-487066237CB5}" destId="{0F78E9DE-604D-467B-B598-E35D611D0325}" srcOrd="1" destOrd="0" presId="urn:microsoft.com/office/officeart/2005/8/layout/orgChart1"/>
    <dgm:cxn modelId="{0A023ED6-E4E7-4237-B7CA-4D2A96A73600}" type="presOf" srcId="{E10D8E01-E226-43F5-A944-4389623EE15A}" destId="{2CBF324B-8F57-4FA0-BEC7-894C9AB26EE6}" srcOrd="0" destOrd="0" presId="urn:microsoft.com/office/officeart/2005/8/layout/orgChart1"/>
    <dgm:cxn modelId="{E4A573BA-3D62-4E2B-B311-EE1453696614}" type="presOf" srcId="{B7E1145A-7571-4BEB-8631-448869BEBF18}" destId="{69E4B44C-B396-4CD9-BE16-3CCAEC121044}" srcOrd="1" destOrd="0" presId="urn:microsoft.com/office/officeart/2005/8/layout/orgChart1"/>
    <dgm:cxn modelId="{7C4A25CF-072C-4AC8-BBAF-D4432CCD0578}" type="presOf" srcId="{BEBE40B4-9F6A-4DAF-8F7B-68F294C625FC}" destId="{87E82E34-52AF-44A1-A876-51C613130231}" srcOrd="0" destOrd="0" presId="urn:microsoft.com/office/officeart/2005/8/layout/orgChart1"/>
    <dgm:cxn modelId="{CA0B5D78-EB41-4DC7-8515-907C3E9A9213}" type="presOf" srcId="{82ABF6EB-4C18-48F4-A970-D0636653A6F7}" destId="{D9E71B5D-9764-41BD-98C9-BD1C27ABB356}" srcOrd="0" destOrd="0" presId="urn:microsoft.com/office/officeart/2005/8/layout/orgChart1"/>
    <dgm:cxn modelId="{E2C8C00C-2142-4F14-8F69-F11D88C0AAC1}" type="presOf" srcId="{B59A80D1-66BE-4C00-8CE1-7DD79ADA4176}" destId="{B709EEA7-0665-4624-9FB2-1197E3401E78}" srcOrd="0" destOrd="0" presId="urn:microsoft.com/office/officeart/2005/8/layout/orgChart1"/>
    <dgm:cxn modelId="{6911AC68-1B76-4681-95F7-1583E6AD5405}" srcId="{82ABF6EB-4C18-48F4-A970-D0636653A6F7}" destId="{AE9756A0-1D88-4813-9FD4-934034D88F2A}" srcOrd="0" destOrd="0" parTransId="{B3FF0FBC-3D06-4FC8-9D18-A6A137D06D17}" sibTransId="{37EE4A28-EE77-49B4-8BB9-094D1B39C9D6}"/>
    <dgm:cxn modelId="{3F429251-2DDC-47C3-9088-DF9241B926CE}" srcId="{AE9756A0-1D88-4813-9FD4-934034D88F2A}" destId="{9D549EAE-672E-499B-8623-487066237CB5}" srcOrd="0" destOrd="0" parTransId="{F362540F-3262-4FF8-82DE-F942BE9590DD}" sibTransId="{25E86AEC-981A-426B-B3E8-C7E0B14B8104}"/>
    <dgm:cxn modelId="{D06F7384-4B6C-4AC2-A7F1-D4AAE1684D56}" type="presOf" srcId="{CBDAD788-F270-4446-822F-BBD160B51FD3}" destId="{B64C0582-E135-497F-8FF1-B930156F57FE}" srcOrd="0" destOrd="0" presId="urn:microsoft.com/office/officeart/2005/8/layout/orgChart1"/>
    <dgm:cxn modelId="{CACCD3BC-359F-49ED-A661-C41E99E657DC}" type="presOf" srcId="{FB7BD9D4-5B3F-44F9-956C-6933E390EE9E}" destId="{D8A03841-B5E0-4E53-9081-84226171A3C8}" srcOrd="0" destOrd="0" presId="urn:microsoft.com/office/officeart/2005/8/layout/orgChart1"/>
    <dgm:cxn modelId="{9DDCFCAA-FFB9-4F28-8504-8115E2480F6D}" type="presOf" srcId="{F89D0D6E-04CD-48D2-830E-49134C72322A}" destId="{DCB61EA2-354E-481D-961E-8144F5AF596B}" srcOrd="0" destOrd="0" presId="urn:microsoft.com/office/officeart/2005/8/layout/orgChart1"/>
    <dgm:cxn modelId="{03CD5A18-3BF5-40A9-A346-41E8C359FD87}" type="presOf" srcId="{F89D0D6E-04CD-48D2-830E-49134C72322A}" destId="{BA06DA71-0D8D-40EF-96CB-253BF3904772}" srcOrd="1" destOrd="0" presId="urn:microsoft.com/office/officeart/2005/8/layout/orgChart1"/>
    <dgm:cxn modelId="{F3C2A5D9-31E9-44B1-9AEC-33C262107062}" type="presOf" srcId="{F1701625-11B1-4600-B417-18D0E9AB6A92}" destId="{04A04C45-D93A-4724-AD8F-5C9EC5B1769D}" srcOrd="0" destOrd="0" presId="urn:microsoft.com/office/officeart/2005/8/layout/orgChart1"/>
    <dgm:cxn modelId="{1CFF91E9-BF34-4600-AB20-931E06F79924}" type="presOf" srcId="{B59A80D1-66BE-4C00-8CE1-7DD79ADA4176}" destId="{4837CCF0-B362-4DB4-87BA-10EAA1507D79}" srcOrd="1" destOrd="0" presId="urn:microsoft.com/office/officeart/2005/8/layout/orgChart1"/>
    <dgm:cxn modelId="{520F3AA9-7E5B-4E5C-AEF6-E31ED60C87E9}" type="presOf" srcId="{E59FD0DE-4CDA-41F7-B7DA-318597E5D7E6}" destId="{BC83A5CA-ED89-4D3F-BB39-954DFB884D79}" srcOrd="0" destOrd="0" presId="urn:microsoft.com/office/officeart/2005/8/layout/orgChart1"/>
    <dgm:cxn modelId="{BAF58794-DC4E-4956-911E-9ECA1BE7CD1D}" srcId="{AE9756A0-1D88-4813-9FD4-934034D88F2A}" destId="{C9C59100-80DC-4DA8-8B2E-6CBBEEC178B4}" srcOrd="8" destOrd="0" parTransId="{BEBE40B4-9F6A-4DAF-8F7B-68F294C625FC}" sibTransId="{8AA9E976-2C18-4165-BB98-1ADC9F71C5F4}"/>
    <dgm:cxn modelId="{36F9F635-FC46-49D2-B7BF-D3C97103CF08}" srcId="{AE9756A0-1D88-4813-9FD4-934034D88F2A}" destId="{F1701625-11B1-4600-B417-18D0E9AB6A92}" srcOrd="5" destOrd="0" parTransId="{76EBEA33-23A8-452E-A0B0-543B0493FE95}" sibTransId="{7FDF74DA-9BF5-40D8-B7BD-FBBAEE277FA6}"/>
    <dgm:cxn modelId="{59B8E088-B492-46C0-8A5E-DD40F15B10CE}" type="presOf" srcId="{C9C59100-80DC-4DA8-8B2E-6CBBEEC178B4}" destId="{6283706C-C296-499D-A14D-60E6387E3C48}" srcOrd="0" destOrd="0" presId="urn:microsoft.com/office/officeart/2005/8/layout/orgChart1"/>
    <dgm:cxn modelId="{FFE3522A-818B-45B6-9082-433C76ED4987}" type="presOf" srcId="{CBDAD788-F270-4446-822F-BBD160B51FD3}" destId="{8A6C06E0-C216-4F4D-9D82-8ED07B089E3D}" srcOrd="1" destOrd="0" presId="urn:microsoft.com/office/officeart/2005/8/layout/orgChart1"/>
    <dgm:cxn modelId="{271569D9-7545-46B8-878B-572B2D006F70}" type="presOf" srcId="{B7E1145A-7571-4BEB-8631-448869BEBF18}" destId="{8ADF9381-A5CA-4AA3-856F-2FD6257FD4FD}" srcOrd="0" destOrd="0" presId="urn:microsoft.com/office/officeart/2005/8/layout/orgChart1"/>
    <dgm:cxn modelId="{3647C170-D3EB-4208-954E-327F0B6C37FF}" srcId="{AE9756A0-1D88-4813-9FD4-934034D88F2A}" destId="{B59A80D1-66BE-4C00-8CE1-7DD79ADA4176}" srcOrd="6" destOrd="0" parTransId="{03F12371-9B2B-45B4-9A2A-CEBBF0FC9BA2}" sibTransId="{DD64061E-BC11-4270-B0E2-06BF3AE72E46}"/>
    <dgm:cxn modelId="{A23B1A37-2355-43BB-BE92-3CC64FA8A91D}" type="presParOf" srcId="{D9E71B5D-9764-41BD-98C9-BD1C27ABB356}" destId="{98CAA87C-E8FA-47FF-9BB4-5E5BC3AA5208}" srcOrd="0" destOrd="0" presId="urn:microsoft.com/office/officeart/2005/8/layout/orgChart1"/>
    <dgm:cxn modelId="{768E00E8-4CCE-408C-BB51-DDB05D7C8988}" type="presParOf" srcId="{98CAA87C-E8FA-47FF-9BB4-5E5BC3AA5208}" destId="{3A2E5D01-CFAC-4AE4-A51F-5E7934FF758F}" srcOrd="0" destOrd="0" presId="urn:microsoft.com/office/officeart/2005/8/layout/orgChart1"/>
    <dgm:cxn modelId="{C2D8BDFD-0414-403E-9F4A-A18D21E44ACD}" type="presParOf" srcId="{3A2E5D01-CFAC-4AE4-A51F-5E7934FF758F}" destId="{420A0CD3-D8E2-4076-B66F-48FE54E85B18}" srcOrd="0" destOrd="0" presId="urn:microsoft.com/office/officeart/2005/8/layout/orgChart1"/>
    <dgm:cxn modelId="{3B542B10-74A5-4C06-A900-A101EEA7E1FE}" type="presParOf" srcId="{3A2E5D01-CFAC-4AE4-A51F-5E7934FF758F}" destId="{212E2A5C-8215-46EA-8455-F57F91868D65}" srcOrd="1" destOrd="0" presId="urn:microsoft.com/office/officeart/2005/8/layout/orgChart1"/>
    <dgm:cxn modelId="{2551B99D-98DE-4ED0-9339-007FA93A24E9}" type="presParOf" srcId="{98CAA87C-E8FA-47FF-9BB4-5E5BC3AA5208}" destId="{B8FC6DC8-E5B2-4B31-893C-439629BD020A}" srcOrd="1" destOrd="0" presId="urn:microsoft.com/office/officeart/2005/8/layout/orgChart1"/>
    <dgm:cxn modelId="{0CD703ED-5F27-4627-A37C-25F1399009D3}" type="presParOf" srcId="{B8FC6DC8-E5B2-4B31-893C-439629BD020A}" destId="{BC83A5CA-ED89-4D3F-BB39-954DFB884D79}" srcOrd="0" destOrd="0" presId="urn:microsoft.com/office/officeart/2005/8/layout/orgChart1"/>
    <dgm:cxn modelId="{BBB72AFF-98B9-4471-B717-8F5C42B7D9DD}" type="presParOf" srcId="{B8FC6DC8-E5B2-4B31-893C-439629BD020A}" destId="{10DA3C49-041B-43D1-AB48-E7509DA8608A}" srcOrd="1" destOrd="0" presId="urn:microsoft.com/office/officeart/2005/8/layout/orgChart1"/>
    <dgm:cxn modelId="{3A80B8EA-7816-4178-97C2-4B80ABFF82D7}" type="presParOf" srcId="{10DA3C49-041B-43D1-AB48-E7509DA8608A}" destId="{65403855-89EA-4175-B1C5-62CB2DBECE25}" srcOrd="0" destOrd="0" presId="urn:microsoft.com/office/officeart/2005/8/layout/orgChart1"/>
    <dgm:cxn modelId="{F09BD0DE-9EFD-4063-829A-901B6E233901}" type="presParOf" srcId="{65403855-89EA-4175-B1C5-62CB2DBECE25}" destId="{DCB61EA2-354E-481D-961E-8144F5AF596B}" srcOrd="0" destOrd="0" presId="urn:microsoft.com/office/officeart/2005/8/layout/orgChart1"/>
    <dgm:cxn modelId="{5A45B5C1-D0AE-427B-B3B9-40E552AA43E6}" type="presParOf" srcId="{65403855-89EA-4175-B1C5-62CB2DBECE25}" destId="{BA06DA71-0D8D-40EF-96CB-253BF3904772}" srcOrd="1" destOrd="0" presId="urn:microsoft.com/office/officeart/2005/8/layout/orgChart1"/>
    <dgm:cxn modelId="{E64823B0-60C8-4466-8FB2-B64D5D4A80D6}" type="presParOf" srcId="{10DA3C49-041B-43D1-AB48-E7509DA8608A}" destId="{93C7EB10-95DC-45F6-AF2E-179BA3AF1D65}" srcOrd="1" destOrd="0" presId="urn:microsoft.com/office/officeart/2005/8/layout/orgChart1"/>
    <dgm:cxn modelId="{2732E491-9B5B-4FF0-8847-E65C8225845F}" type="presParOf" srcId="{10DA3C49-041B-43D1-AB48-E7509DA8608A}" destId="{CB9398E3-E20A-4E0F-9024-21EBBEF784A0}" srcOrd="2" destOrd="0" presId="urn:microsoft.com/office/officeart/2005/8/layout/orgChart1"/>
    <dgm:cxn modelId="{D329D73A-9EB7-4377-AEF0-A93F20A6991A}" type="presParOf" srcId="{B8FC6DC8-E5B2-4B31-893C-439629BD020A}" destId="{D8A03841-B5E0-4E53-9081-84226171A3C8}" srcOrd="2" destOrd="0" presId="urn:microsoft.com/office/officeart/2005/8/layout/orgChart1"/>
    <dgm:cxn modelId="{1B333144-AA0F-44C6-8B82-B4A315FB10EB}" type="presParOf" srcId="{B8FC6DC8-E5B2-4B31-893C-439629BD020A}" destId="{A08DF7CE-821D-408F-9FA2-A84BF573B94C}" srcOrd="3" destOrd="0" presId="urn:microsoft.com/office/officeart/2005/8/layout/orgChart1"/>
    <dgm:cxn modelId="{772213BC-ABC5-49A9-94A6-F7ED93336924}" type="presParOf" srcId="{A08DF7CE-821D-408F-9FA2-A84BF573B94C}" destId="{B99A6BF6-4254-4124-8C60-9409F9D36F5B}" srcOrd="0" destOrd="0" presId="urn:microsoft.com/office/officeart/2005/8/layout/orgChart1"/>
    <dgm:cxn modelId="{DBC79445-6161-460D-968A-98F6A9B4DB5A}" type="presParOf" srcId="{B99A6BF6-4254-4124-8C60-9409F9D36F5B}" destId="{B64C0582-E135-497F-8FF1-B930156F57FE}" srcOrd="0" destOrd="0" presId="urn:microsoft.com/office/officeart/2005/8/layout/orgChart1"/>
    <dgm:cxn modelId="{0DE433ED-1567-49E9-A30E-CF1044008FC6}" type="presParOf" srcId="{B99A6BF6-4254-4124-8C60-9409F9D36F5B}" destId="{8A6C06E0-C216-4F4D-9D82-8ED07B089E3D}" srcOrd="1" destOrd="0" presId="urn:microsoft.com/office/officeart/2005/8/layout/orgChart1"/>
    <dgm:cxn modelId="{2CCB48AE-3BC1-4322-9EA0-91C9EB0353E6}" type="presParOf" srcId="{A08DF7CE-821D-408F-9FA2-A84BF573B94C}" destId="{F5C9A753-106C-4559-A536-4BA42DFCB5BF}" srcOrd="1" destOrd="0" presId="urn:microsoft.com/office/officeart/2005/8/layout/orgChart1"/>
    <dgm:cxn modelId="{3726EA7A-6905-4E26-A5A8-1F5F13CCA820}" type="presParOf" srcId="{A08DF7CE-821D-408F-9FA2-A84BF573B94C}" destId="{93600425-8B91-45D7-9A94-7A57532A33F6}" srcOrd="2" destOrd="0" presId="urn:microsoft.com/office/officeart/2005/8/layout/orgChart1"/>
    <dgm:cxn modelId="{7BAC5DAE-C856-48C0-87AC-4BEBF1A902CA}" type="presParOf" srcId="{B8FC6DC8-E5B2-4B31-893C-439629BD020A}" destId="{7B0E13F1-7A62-4C45-B03B-27B10F9AA0E4}" srcOrd="4" destOrd="0" presId="urn:microsoft.com/office/officeart/2005/8/layout/orgChart1"/>
    <dgm:cxn modelId="{F0401964-4131-425F-AF98-9809A3970E09}" type="presParOf" srcId="{B8FC6DC8-E5B2-4B31-893C-439629BD020A}" destId="{9A24E5FD-56E5-426D-9F52-FCDAE0C16C4A}" srcOrd="5" destOrd="0" presId="urn:microsoft.com/office/officeart/2005/8/layout/orgChart1"/>
    <dgm:cxn modelId="{D223F589-D601-45ED-A85D-374A688D22F9}" type="presParOf" srcId="{9A24E5FD-56E5-426D-9F52-FCDAE0C16C4A}" destId="{EA30C40B-C54F-49A1-AED4-FB94FCFF74F2}" srcOrd="0" destOrd="0" presId="urn:microsoft.com/office/officeart/2005/8/layout/orgChart1"/>
    <dgm:cxn modelId="{61969684-29D3-410C-BD11-9A6F838F6F95}" type="presParOf" srcId="{EA30C40B-C54F-49A1-AED4-FB94FCFF74F2}" destId="{84DF3371-960F-4BAA-8EF0-42559122E864}" srcOrd="0" destOrd="0" presId="urn:microsoft.com/office/officeart/2005/8/layout/orgChart1"/>
    <dgm:cxn modelId="{AF140A41-EE07-4E29-BE33-E0BECD6B2753}" type="presParOf" srcId="{EA30C40B-C54F-49A1-AED4-FB94FCFF74F2}" destId="{0B522E24-6633-4E05-8737-3F3C53B8876A}" srcOrd="1" destOrd="0" presId="urn:microsoft.com/office/officeart/2005/8/layout/orgChart1"/>
    <dgm:cxn modelId="{CBBADD96-B50D-4D57-B883-DF2B9AC94A22}" type="presParOf" srcId="{9A24E5FD-56E5-426D-9F52-FCDAE0C16C4A}" destId="{363B122F-68F5-4E69-89C3-8F2CA65A77BE}" srcOrd="1" destOrd="0" presId="urn:microsoft.com/office/officeart/2005/8/layout/orgChart1"/>
    <dgm:cxn modelId="{EA81FFE2-8F5A-46EE-BE9F-E625BE1CFED4}" type="presParOf" srcId="{9A24E5FD-56E5-426D-9F52-FCDAE0C16C4A}" destId="{49C216B8-8E21-40AA-B604-402D48FB2D4C}" srcOrd="2" destOrd="0" presId="urn:microsoft.com/office/officeart/2005/8/layout/orgChart1"/>
    <dgm:cxn modelId="{99B286D3-2B16-4694-B1C7-A34FC566DE0E}" type="presParOf" srcId="{B8FC6DC8-E5B2-4B31-893C-439629BD020A}" destId="{2CBF324B-8F57-4FA0-BEC7-894C9AB26EE6}" srcOrd="6" destOrd="0" presId="urn:microsoft.com/office/officeart/2005/8/layout/orgChart1"/>
    <dgm:cxn modelId="{09176617-0446-4C97-B9B0-7162D32F630C}" type="presParOf" srcId="{B8FC6DC8-E5B2-4B31-893C-439629BD020A}" destId="{3ED72FD7-1831-426F-808D-8A3507BE90F5}" srcOrd="7" destOrd="0" presId="urn:microsoft.com/office/officeart/2005/8/layout/orgChart1"/>
    <dgm:cxn modelId="{6CBF054F-0168-4CFD-88E5-3272245247EA}" type="presParOf" srcId="{3ED72FD7-1831-426F-808D-8A3507BE90F5}" destId="{51CD64CC-6D4E-4C01-A614-A71C597A113D}" srcOrd="0" destOrd="0" presId="urn:microsoft.com/office/officeart/2005/8/layout/orgChart1"/>
    <dgm:cxn modelId="{F309DAFD-3789-4625-9F65-0332F41ED6D3}" type="presParOf" srcId="{51CD64CC-6D4E-4C01-A614-A71C597A113D}" destId="{98AAC137-7686-449B-B518-72CCA6CE9E48}" srcOrd="0" destOrd="0" presId="urn:microsoft.com/office/officeart/2005/8/layout/orgChart1"/>
    <dgm:cxn modelId="{B89BAEBB-AEAB-46E4-B11A-43EDA40B9F65}" type="presParOf" srcId="{51CD64CC-6D4E-4C01-A614-A71C597A113D}" destId="{917ED7A8-5601-4F67-92E4-7ADC50E03625}" srcOrd="1" destOrd="0" presId="urn:microsoft.com/office/officeart/2005/8/layout/orgChart1"/>
    <dgm:cxn modelId="{2E31D911-DE98-42D3-BE80-C3C34D7F4349}" type="presParOf" srcId="{3ED72FD7-1831-426F-808D-8A3507BE90F5}" destId="{2C35B53C-BFC2-43A8-B062-76195FFFA1BD}" srcOrd="1" destOrd="0" presId="urn:microsoft.com/office/officeart/2005/8/layout/orgChart1"/>
    <dgm:cxn modelId="{97064E25-E742-4C50-8642-B2346B31DE7F}" type="presParOf" srcId="{3ED72FD7-1831-426F-808D-8A3507BE90F5}" destId="{796CFE61-F9D5-4EA8-889A-2A71AA33A136}" srcOrd="2" destOrd="0" presId="urn:microsoft.com/office/officeart/2005/8/layout/orgChart1"/>
    <dgm:cxn modelId="{B43AF14B-ACA1-4547-8FB4-DDAB48CE98A3}" type="presParOf" srcId="{B8FC6DC8-E5B2-4B31-893C-439629BD020A}" destId="{754E106D-45C0-4085-A237-82A939048EA9}" srcOrd="8" destOrd="0" presId="urn:microsoft.com/office/officeart/2005/8/layout/orgChart1"/>
    <dgm:cxn modelId="{16775E80-8E89-4462-A83B-EF445E4FF96A}" type="presParOf" srcId="{B8FC6DC8-E5B2-4B31-893C-439629BD020A}" destId="{58BDF48D-26C6-4A1D-A44E-41CBF4E488D9}" srcOrd="9" destOrd="0" presId="urn:microsoft.com/office/officeart/2005/8/layout/orgChart1"/>
    <dgm:cxn modelId="{E011823C-F56A-4BF4-BD1D-EDFE404E0886}" type="presParOf" srcId="{58BDF48D-26C6-4A1D-A44E-41CBF4E488D9}" destId="{6F1078C0-B3AB-4C90-8282-7C2C068EEB15}" srcOrd="0" destOrd="0" presId="urn:microsoft.com/office/officeart/2005/8/layout/orgChart1"/>
    <dgm:cxn modelId="{1ECFB766-F141-4B1E-BD47-611876FCAFD0}" type="presParOf" srcId="{6F1078C0-B3AB-4C90-8282-7C2C068EEB15}" destId="{04A04C45-D93A-4724-AD8F-5C9EC5B1769D}" srcOrd="0" destOrd="0" presId="urn:microsoft.com/office/officeart/2005/8/layout/orgChart1"/>
    <dgm:cxn modelId="{D78BE911-7DF9-43E2-942E-9846F4F4ADB0}" type="presParOf" srcId="{6F1078C0-B3AB-4C90-8282-7C2C068EEB15}" destId="{1D617B0A-F89A-4089-BA91-9ACED97AE899}" srcOrd="1" destOrd="0" presId="urn:microsoft.com/office/officeart/2005/8/layout/orgChart1"/>
    <dgm:cxn modelId="{3BD44A1D-C93A-4859-A817-2F29CAACEE3B}" type="presParOf" srcId="{58BDF48D-26C6-4A1D-A44E-41CBF4E488D9}" destId="{73BD6E2E-3F0E-4CC0-8988-5AE9DB4CEB24}" srcOrd="1" destOrd="0" presId="urn:microsoft.com/office/officeart/2005/8/layout/orgChart1"/>
    <dgm:cxn modelId="{ABEF0C5D-574B-4E2C-B44B-124981DE1D18}" type="presParOf" srcId="{58BDF48D-26C6-4A1D-A44E-41CBF4E488D9}" destId="{3754D437-B954-48DB-8738-760011C31B71}" srcOrd="2" destOrd="0" presId="urn:microsoft.com/office/officeart/2005/8/layout/orgChart1"/>
    <dgm:cxn modelId="{42EC4E58-90F6-4AB6-8314-76EFEC93C62B}" type="presParOf" srcId="{B8FC6DC8-E5B2-4B31-893C-439629BD020A}" destId="{3C0BB991-FFBE-4AEE-BDA9-C2A8115BD943}" srcOrd="10" destOrd="0" presId="urn:microsoft.com/office/officeart/2005/8/layout/orgChart1"/>
    <dgm:cxn modelId="{604DAD9F-CECC-4311-A44E-0530A2FFF0ED}" type="presParOf" srcId="{B8FC6DC8-E5B2-4B31-893C-439629BD020A}" destId="{4088B40C-9676-4EFA-8078-70D5AC18C19B}" srcOrd="11" destOrd="0" presId="urn:microsoft.com/office/officeart/2005/8/layout/orgChart1"/>
    <dgm:cxn modelId="{E78299BB-71EE-4EF3-9FE9-D5D3A139A57F}" type="presParOf" srcId="{4088B40C-9676-4EFA-8078-70D5AC18C19B}" destId="{CB7FE007-1C6C-4E9B-824B-651D053DEC9E}" srcOrd="0" destOrd="0" presId="urn:microsoft.com/office/officeart/2005/8/layout/orgChart1"/>
    <dgm:cxn modelId="{37737E99-94DA-43FC-82E1-D4C39D15F6B3}" type="presParOf" srcId="{CB7FE007-1C6C-4E9B-824B-651D053DEC9E}" destId="{B709EEA7-0665-4624-9FB2-1197E3401E78}" srcOrd="0" destOrd="0" presId="urn:microsoft.com/office/officeart/2005/8/layout/orgChart1"/>
    <dgm:cxn modelId="{B4DA03C7-0118-4C50-BFA2-311ED4E9D852}" type="presParOf" srcId="{CB7FE007-1C6C-4E9B-824B-651D053DEC9E}" destId="{4837CCF0-B362-4DB4-87BA-10EAA1507D79}" srcOrd="1" destOrd="0" presId="urn:microsoft.com/office/officeart/2005/8/layout/orgChart1"/>
    <dgm:cxn modelId="{16BD755A-6AF1-4CF0-A47F-3CE1E12404B7}" type="presParOf" srcId="{4088B40C-9676-4EFA-8078-70D5AC18C19B}" destId="{D1D0DECD-735A-48DD-8C29-AC965B93D4DF}" srcOrd="1" destOrd="0" presId="urn:microsoft.com/office/officeart/2005/8/layout/orgChart1"/>
    <dgm:cxn modelId="{1E58A27A-924A-42BA-B4C2-F07EE69401D1}" type="presParOf" srcId="{4088B40C-9676-4EFA-8078-70D5AC18C19B}" destId="{B4988AC1-3AD3-4FAA-8F15-42004B221AF2}" srcOrd="2" destOrd="0" presId="urn:microsoft.com/office/officeart/2005/8/layout/orgChart1"/>
    <dgm:cxn modelId="{80E39D55-C93E-4D13-B5B9-C80384EF2E6F}" type="presParOf" srcId="{B8FC6DC8-E5B2-4B31-893C-439629BD020A}" destId="{1260098E-34B6-4284-A557-C02FC48CD3D7}" srcOrd="12" destOrd="0" presId="urn:microsoft.com/office/officeart/2005/8/layout/orgChart1"/>
    <dgm:cxn modelId="{1E691C5F-DFA7-45BF-BC9F-4DC82951BEBA}" type="presParOf" srcId="{B8FC6DC8-E5B2-4B31-893C-439629BD020A}" destId="{11458600-FF5E-4505-97D0-0B4E470675CC}" srcOrd="13" destOrd="0" presId="urn:microsoft.com/office/officeart/2005/8/layout/orgChart1"/>
    <dgm:cxn modelId="{E4CB7DAA-E6B6-46F3-84AB-1D9AB03A182F}" type="presParOf" srcId="{11458600-FF5E-4505-97D0-0B4E470675CC}" destId="{703F96F3-F0B2-4061-A3EA-8075F431A303}" srcOrd="0" destOrd="0" presId="urn:microsoft.com/office/officeart/2005/8/layout/orgChart1"/>
    <dgm:cxn modelId="{552C3DEC-CC3E-40C5-B4AB-D783C810C870}" type="presParOf" srcId="{703F96F3-F0B2-4061-A3EA-8075F431A303}" destId="{8ADF9381-A5CA-4AA3-856F-2FD6257FD4FD}" srcOrd="0" destOrd="0" presId="urn:microsoft.com/office/officeart/2005/8/layout/orgChart1"/>
    <dgm:cxn modelId="{AA29A1C9-7C57-4EC0-B907-F61F06BE2583}" type="presParOf" srcId="{703F96F3-F0B2-4061-A3EA-8075F431A303}" destId="{69E4B44C-B396-4CD9-BE16-3CCAEC121044}" srcOrd="1" destOrd="0" presId="urn:microsoft.com/office/officeart/2005/8/layout/orgChart1"/>
    <dgm:cxn modelId="{453B0C6B-87B8-438D-B796-93D79495BEBD}" type="presParOf" srcId="{11458600-FF5E-4505-97D0-0B4E470675CC}" destId="{779224AC-F048-4116-AE5B-DCC459BE7ECF}" srcOrd="1" destOrd="0" presId="urn:microsoft.com/office/officeart/2005/8/layout/orgChart1"/>
    <dgm:cxn modelId="{FCD70836-01A1-458F-AF47-DF57D5F7B374}" type="presParOf" srcId="{11458600-FF5E-4505-97D0-0B4E470675CC}" destId="{A0150229-9CC0-4CE8-A392-585D58B2A061}" srcOrd="2" destOrd="0" presId="urn:microsoft.com/office/officeart/2005/8/layout/orgChart1"/>
    <dgm:cxn modelId="{2F9D032B-9BCC-402F-AE82-EAC07E649356}" type="presParOf" srcId="{B8FC6DC8-E5B2-4B31-893C-439629BD020A}" destId="{87E82E34-52AF-44A1-A876-51C613130231}" srcOrd="14" destOrd="0" presId="urn:microsoft.com/office/officeart/2005/8/layout/orgChart1"/>
    <dgm:cxn modelId="{2AB6D55A-D8CA-4BAE-8BBC-5B8D4105D59B}" type="presParOf" srcId="{B8FC6DC8-E5B2-4B31-893C-439629BD020A}" destId="{A9B4DA8E-7AA5-4527-90C2-36124FE31AD1}" srcOrd="15" destOrd="0" presId="urn:microsoft.com/office/officeart/2005/8/layout/orgChart1"/>
    <dgm:cxn modelId="{969822DF-80BD-4195-989C-836120839996}" type="presParOf" srcId="{A9B4DA8E-7AA5-4527-90C2-36124FE31AD1}" destId="{C1717012-8505-4DF7-8E42-E7DD09FF80E5}" srcOrd="0" destOrd="0" presId="urn:microsoft.com/office/officeart/2005/8/layout/orgChart1"/>
    <dgm:cxn modelId="{A488368C-F53C-4FD4-9A57-47CBBA877E97}" type="presParOf" srcId="{C1717012-8505-4DF7-8E42-E7DD09FF80E5}" destId="{6283706C-C296-499D-A14D-60E6387E3C48}" srcOrd="0" destOrd="0" presId="urn:microsoft.com/office/officeart/2005/8/layout/orgChart1"/>
    <dgm:cxn modelId="{A4E82347-F10E-417C-BB88-8E5234729381}" type="presParOf" srcId="{C1717012-8505-4DF7-8E42-E7DD09FF80E5}" destId="{2F7D2FE6-3143-4615-9561-6D2818285394}" srcOrd="1" destOrd="0" presId="urn:microsoft.com/office/officeart/2005/8/layout/orgChart1"/>
    <dgm:cxn modelId="{EF16095F-3417-41D4-9234-CD111FBC7315}" type="presParOf" srcId="{A9B4DA8E-7AA5-4527-90C2-36124FE31AD1}" destId="{F9F92BEE-30AE-474E-A2F1-F18EAFC2FD16}" srcOrd="1" destOrd="0" presId="urn:microsoft.com/office/officeart/2005/8/layout/orgChart1"/>
    <dgm:cxn modelId="{CA460D41-9BA7-4392-8BF0-54D4178E1396}" type="presParOf" srcId="{A9B4DA8E-7AA5-4527-90C2-36124FE31AD1}" destId="{0DB3D471-FF23-4B7E-8304-895846204835}" srcOrd="2" destOrd="0" presId="urn:microsoft.com/office/officeart/2005/8/layout/orgChart1"/>
    <dgm:cxn modelId="{D2B515DD-E2DF-4254-8A08-A12E2CEE1D74}" type="presParOf" srcId="{98CAA87C-E8FA-47FF-9BB4-5E5BC3AA5208}" destId="{8E5E18AA-2F02-4C27-B7C5-88C463C8F515}" srcOrd="2" destOrd="0" presId="urn:microsoft.com/office/officeart/2005/8/layout/orgChart1"/>
    <dgm:cxn modelId="{5C880B8E-FF50-4EA6-AC26-80BD7FA744F8}" type="presParOf" srcId="{8E5E18AA-2F02-4C27-B7C5-88C463C8F515}" destId="{05069320-629D-4A85-8D64-6F791C809FF9}" srcOrd="0" destOrd="0" presId="urn:microsoft.com/office/officeart/2005/8/layout/orgChart1"/>
    <dgm:cxn modelId="{20F53E5B-737B-4D59-B764-66A359A71866}" type="presParOf" srcId="{8E5E18AA-2F02-4C27-B7C5-88C463C8F515}" destId="{69E85022-6408-458A-9940-E214A8544D72}" srcOrd="1" destOrd="0" presId="urn:microsoft.com/office/officeart/2005/8/layout/orgChart1"/>
    <dgm:cxn modelId="{7E583984-6700-4857-882E-4DC00360B9FF}" type="presParOf" srcId="{69E85022-6408-458A-9940-E214A8544D72}" destId="{70E7CD07-F8B5-4D6B-807E-A2763997378B}" srcOrd="0" destOrd="0" presId="urn:microsoft.com/office/officeart/2005/8/layout/orgChart1"/>
    <dgm:cxn modelId="{6E47D356-12E1-403D-82AB-EE2FDBF4F20A}" type="presParOf" srcId="{70E7CD07-F8B5-4D6B-807E-A2763997378B}" destId="{D41DCCE2-E9EA-4CC3-8D37-005818010814}" srcOrd="0" destOrd="0" presId="urn:microsoft.com/office/officeart/2005/8/layout/orgChart1"/>
    <dgm:cxn modelId="{E1BAB36C-962D-47D3-B198-282B589F8FDE}" type="presParOf" srcId="{70E7CD07-F8B5-4D6B-807E-A2763997378B}" destId="{0F78E9DE-604D-467B-B598-E35D611D0325}" srcOrd="1" destOrd="0" presId="urn:microsoft.com/office/officeart/2005/8/layout/orgChart1"/>
    <dgm:cxn modelId="{F1A6A515-D920-4118-88E2-392A88DD9691}" type="presParOf" srcId="{69E85022-6408-458A-9940-E214A8544D72}" destId="{D3E570AE-3DA4-4759-8555-6228D74FFEB0}" srcOrd="1" destOrd="0" presId="urn:microsoft.com/office/officeart/2005/8/layout/orgChart1"/>
    <dgm:cxn modelId="{B41028B2-C7E2-46FF-88D9-0831A8DD2C55}" type="presParOf" srcId="{69E85022-6408-458A-9940-E214A8544D72}" destId="{6BBDC472-C530-49CA-B622-221BB34EFB2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BA056A-D2B5-4D24-958B-8526749A2680}" type="doc">
      <dgm:prSet loTypeId="urn:microsoft.com/office/officeart/2005/8/layout/orgChart1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05C0718-98A2-473C-A418-67CA6125C533}">
      <dgm:prSet phldrT="[Text]"/>
      <dgm:spPr/>
      <dgm:t>
        <a:bodyPr/>
        <a:lstStyle/>
        <a:p>
          <a:r>
            <a:rPr lang="fa-IR" dirty="0"/>
            <a:t>چارت دفعات ادراری</a:t>
          </a:r>
          <a:endParaRPr lang="en-US" dirty="0"/>
        </a:p>
      </dgm:t>
    </dgm:pt>
    <dgm:pt modelId="{620AF7F9-8114-4E39-B158-668220A2E217}" type="parTrans" cxnId="{49D9373D-5D34-4061-8827-30417C0DFCFF}">
      <dgm:prSet/>
      <dgm:spPr/>
      <dgm:t>
        <a:bodyPr/>
        <a:lstStyle/>
        <a:p>
          <a:endParaRPr lang="en-US"/>
        </a:p>
      </dgm:t>
    </dgm:pt>
    <dgm:pt modelId="{57F3E52F-2173-449A-A9A2-5355EBBD5577}" type="sibTrans" cxnId="{49D9373D-5D34-4061-8827-30417C0DFCFF}">
      <dgm:prSet/>
      <dgm:spPr/>
      <dgm:t>
        <a:bodyPr/>
        <a:lstStyle/>
        <a:p>
          <a:endParaRPr lang="en-US"/>
        </a:p>
      </dgm:t>
    </dgm:pt>
    <dgm:pt modelId="{9C9B08C3-AD5D-464D-AB29-60D1E06D51B7}" type="asst">
      <dgm:prSet phldrT="[Text]"/>
      <dgm:spPr/>
      <dgm:t>
        <a:bodyPr/>
        <a:lstStyle/>
        <a:p>
          <a:r>
            <a:rPr lang="fa-IR"/>
            <a:t>ارزیابی تکرار ادرارو </a:t>
          </a:r>
        </a:p>
        <a:p>
          <a:r>
            <a:rPr lang="fa-IR"/>
            <a:t>شدت حجم ادرار در اپیزودهای بی اختیاری</a:t>
          </a:r>
        </a:p>
        <a:p>
          <a:r>
            <a:rPr lang="fa-IR"/>
            <a:t>تعیین میزان مایعات دریافتی دفعی</a:t>
          </a:r>
          <a:endParaRPr lang="en-US" dirty="0"/>
        </a:p>
      </dgm:t>
    </dgm:pt>
    <dgm:pt modelId="{3CB4D11B-983E-4430-B6CB-D3AECD1AEF18}" type="parTrans" cxnId="{BDEDBE28-D95B-4368-B5C8-CBFBEDCCFB0F}">
      <dgm:prSet/>
      <dgm:spPr/>
      <dgm:t>
        <a:bodyPr/>
        <a:lstStyle/>
        <a:p>
          <a:endParaRPr lang="en-US"/>
        </a:p>
      </dgm:t>
    </dgm:pt>
    <dgm:pt modelId="{D594EB10-682B-43EC-9147-51807023CEE9}" type="sibTrans" cxnId="{BDEDBE28-D95B-4368-B5C8-CBFBEDCCFB0F}">
      <dgm:prSet/>
      <dgm:spPr/>
      <dgm:t>
        <a:bodyPr/>
        <a:lstStyle/>
        <a:p>
          <a:endParaRPr lang="en-US"/>
        </a:p>
      </dgm:t>
    </dgm:pt>
    <dgm:pt modelId="{9E5BE076-33DB-4E47-822C-00C92E34FEBB}">
      <dgm:prSet phldrT="[Text]"/>
      <dgm:spPr/>
      <dgm:t>
        <a:bodyPr/>
        <a:lstStyle/>
        <a:p>
          <a:r>
            <a:rPr lang="fa-IR" dirty="0"/>
            <a:t>فرکونسی یا دفع با اضطرار</a:t>
          </a:r>
        </a:p>
        <a:p>
          <a:r>
            <a:rPr lang="fa-IR" dirty="0"/>
            <a:t>( 8بار یا بیشتر)</a:t>
          </a:r>
          <a:endParaRPr lang="en-US" dirty="0"/>
        </a:p>
      </dgm:t>
    </dgm:pt>
    <dgm:pt modelId="{49C34760-169E-4D51-85CF-927342CCA031}" type="parTrans" cxnId="{AA3954CB-176E-45C9-81DB-6A5FCF3347F8}">
      <dgm:prSet/>
      <dgm:spPr/>
      <dgm:t>
        <a:bodyPr/>
        <a:lstStyle/>
        <a:p>
          <a:endParaRPr lang="en-US"/>
        </a:p>
      </dgm:t>
    </dgm:pt>
    <dgm:pt modelId="{61CDFBC8-EA17-4D8C-B3E1-E9DA8DA83E39}" type="sibTrans" cxnId="{AA3954CB-176E-45C9-81DB-6A5FCF3347F8}">
      <dgm:prSet/>
      <dgm:spPr/>
      <dgm:t>
        <a:bodyPr/>
        <a:lstStyle/>
        <a:p>
          <a:endParaRPr lang="en-US"/>
        </a:p>
      </dgm:t>
    </dgm:pt>
    <dgm:pt modelId="{614C179D-B7BA-4279-8B7D-F896737A3E5B}">
      <dgm:prSet phldrT="[Text]"/>
      <dgm:spPr/>
      <dgm:t>
        <a:bodyPr/>
        <a:lstStyle/>
        <a:p>
          <a:r>
            <a:rPr lang="fa-IR"/>
            <a:t>نشت با سرفه و استرس</a:t>
          </a:r>
          <a:endParaRPr lang="en-US" dirty="0"/>
        </a:p>
      </dgm:t>
    </dgm:pt>
    <dgm:pt modelId="{71780063-69AC-435D-827A-8011617790F1}" type="parTrans" cxnId="{7E4BDFF6-22AE-4C3F-8838-C8CE78D94744}">
      <dgm:prSet/>
      <dgm:spPr/>
      <dgm:t>
        <a:bodyPr/>
        <a:lstStyle/>
        <a:p>
          <a:endParaRPr lang="en-US"/>
        </a:p>
      </dgm:t>
    </dgm:pt>
    <dgm:pt modelId="{D559B07C-4DB7-4FBF-A738-8A62420C9414}" type="sibTrans" cxnId="{7E4BDFF6-22AE-4C3F-8838-C8CE78D94744}">
      <dgm:prSet/>
      <dgm:spPr/>
      <dgm:t>
        <a:bodyPr/>
        <a:lstStyle/>
        <a:p>
          <a:endParaRPr lang="en-US"/>
        </a:p>
      </dgm:t>
    </dgm:pt>
    <dgm:pt modelId="{361EB6B6-2DBD-41C5-AE65-BD83F1ABE081}">
      <dgm:prSet phldrT="[Text]"/>
      <dgm:spPr/>
      <dgm:t>
        <a:bodyPr/>
        <a:lstStyle/>
        <a:p>
          <a:r>
            <a:rPr lang="fa-IR"/>
            <a:t>دفع شبانه ادرار</a:t>
          </a:r>
          <a:endParaRPr lang="en-US" dirty="0"/>
        </a:p>
      </dgm:t>
    </dgm:pt>
    <dgm:pt modelId="{C2A688F5-7F0D-4757-84B6-B707155DFB51}" type="parTrans" cxnId="{2342247B-B28F-4E8C-9CC8-2C3313951EE1}">
      <dgm:prSet/>
      <dgm:spPr/>
      <dgm:t>
        <a:bodyPr/>
        <a:lstStyle/>
        <a:p>
          <a:endParaRPr lang="en-US"/>
        </a:p>
      </dgm:t>
    </dgm:pt>
    <dgm:pt modelId="{836DA803-DB7A-44F2-98AF-265DD112D69E}" type="sibTrans" cxnId="{2342247B-B28F-4E8C-9CC8-2C3313951EE1}">
      <dgm:prSet/>
      <dgm:spPr/>
      <dgm:t>
        <a:bodyPr/>
        <a:lstStyle/>
        <a:p>
          <a:endParaRPr lang="en-US"/>
        </a:p>
      </dgm:t>
    </dgm:pt>
    <dgm:pt modelId="{B54BD3A4-356E-4284-8B98-8A6BE445F458}">
      <dgm:prSet/>
      <dgm:spPr/>
      <dgm:t>
        <a:bodyPr/>
        <a:lstStyle/>
        <a:p>
          <a:r>
            <a:rPr lang="fa-IR" dirty="0"/>
            <a:t>ناکچوری</a:t>
          </a:r>
        </a:p>
        <a:p>
          <a:r>
            <a:rPr lang="fa-IR" dirty="0"/>
            <a:t>(2بار یا بیشتر)</a:t>
          </a:r>
          <a:endParaRPr lang="en-US" dirty="0"/>
        </a:p>
      </dgm:t>
    </dgm:pt>
    <dgm:pt modelId="{73FE3D5A-4F9B-4C54-81DE-D4668A009B7C}" type="parTrans" cxnId="{DD4BFDBC-B8D1-4CDA-9302-54AE4DA069D1}">
      <dgm:prSet/>
      <dgm:spPr/>
      <dgm:t>
        <a:bodyPr/>
        <a:lstStyle/>
        <a:p>
          <a:endParaRPr lang="en-US"/>
        </a:p>
      </dgm:t>
    </dgm:pt>
    <dgm:pt modelId="{8AFCD87A-13F1-4AC1-956A-BFCC768152A9}" type="sibTrans" cxnId="{DD4BFDBC-B8D1-4CDA-9302-54AE4DA069D1}">
      <dgm:prSet/>
      <dgm:spPr/>
    </dgm:pt>
    <dgm:pt modelId="{A6770A59-1FE2-4F4D-888D-937B7600FDEE}">
      <dgm:prSet/>
      <dgm:spPr/>
      <dgm:t>
        <a:bodyPr/>
        <a:lstStyle/>
        <a:p>
          <a:r>
            <a:rPr lang="fa-IR"/>
            <a:t>بی اختیاری استرسی</a:t>
          </a:r>
          <a:endParaRPr lang="en-US" dirty="0"/>
        </a:p>
      </dgm:t>
    </dgm:pt>
    <dgm:pt modelId="{C1356BDE-4DA3-4A56-8B4F-796D2B97AB85}" type="parTrans" cxnId="{6AAC1484-D2E6-44B1-916B-87C169EDF8B3}">
      <dgm:prSet/>
      <dgm:spPr/>
      <dgm:t>
        <a:bodyPr/>
        <a:lstStyle/>
        <a:p>
          <a:endParaRPr lang="en-US"/>
        </a:p>
      </dgm:t>
    </dgm:pt>
    <dgm:pt modelId="{CEA6B379-8C80-4A43-AE8D-8FF922F4F3E2}" type="sibTrans" cxnId="{6AAC1484-D2E6-44B1-916B-87C169EDF8B3}">
      <dgm:prSet/>
      <dgm:spPr/>
    </dgm:pt>
    <dgm:pt modelId="{ADEC26F6-40F3-49E0-BBD6-5479C46D887E}">
      <dgm:prSet/>
      <dgm:spPr/>
      <dgm:t>
        <a:bodyPr/>
        <a:lstStyle/>
        <a:p>
          <a:r>
            <a:rPr lang="fa-IR"/>
            <a:t>بی اختیاری فوریتی</a:t>
          </a:r>
          <a:endParaRPr lang="en-US" dirty="0"/>
        </a:p>
      </dgm:t>
    </dgm:pt>
    <dgm:pt modelId="{3A9F1A0E-A6E4-44EE-AE23-E32A9B8AD672}" type="parTrans" cxnId="{15CB534F-D071-4263-9FC6-1A38DF3C2757}">
      <dgm:prSet/>
      <dgm:spPr/>
      <dgm:t>
        <a:bodyPr/>
        <a:lstStyle/>
        <a:p>
          <a:endParaRPr lang="en-US"/>
        </a:p>
      </dgm:t>
    </dgm:pt>
    <dgm:pt modelId="{4A693D53-08CA-4C08-B160-9C9D2F27B667}" type="sibTrans" cxnId="{15CB534F-D071-4263-9FC6-1A38DF3C2757}">
      <dgm:prSet/>
      <dgm:spPr/>
    </dgm:pt>
    <dgm:pt modelId="{0C9728AC-8F49-42D7-B9CA-A01284BF6E5C}" type="pres">
      <dgm:prSet presAssocID="{AABA056A-D2B5-4D24-958B-8526749A268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fa-IR"/>
        </a:p>
      </dgm:t>
    </dgm:pt>
    <dgm:pt modelId="{57C9DBD8-5E0F-447C-B6F8-E5F2717B651B}" type="pres">
      <dgm:prSet presAssocID="{705C0718-98A2-473C-A418-67CA6125C533}" presName="hierRoot1" presStyleCnt="0">
        <dgm:presLayoutVars>
          <dgm:hierBranch val="init"/>
        </dgm:presLayoutVars>
      </dgm:prSet>
      <dgm:spPr/>
    </dgm:pt>
    <dgm:pt modelId="{638FD830-5453-4FFF-9F11-BBEF417E5175}" type="pres">
      <dgm:prSet presAssocID="{705C0718-98A2-473C-A418-67CA6125C533}" presName="rootComposite1" presStyleCnt="0"/>
      <dgm:spPr/>
    </dgm:pt>
    <dgm:pt modelId="{90CEA49B-8238-455C-8FC7-7C2AA92F77B9}" type="pres">
      <dgm:prSet presAssocID="{705C0718-98A2-473C-A418-67CA6125C533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E53B8C8F-2DA1-4DA1-AABC-870E8063897F}" type="pres">
      <dgm:prSet presAssocID="{705C0718-98A2-473C-A418-67CA6125C533}" presName="rootConnector1" presStyleLbl="node1" presStyleIdx="0" presStyleCnt="0"/>
      <dgm:spPr/>
      <dgm:t>
        <a:bodyPr/>
        <a:lstStyle/>
        <a:p>
          <a:pPr rtl="1"/>
          <a:endParaRPr lang="fa-IR"/>
        </a:p>
      </dgm:t>
    </dgm:pt>
    <dgm:pt modelId="{1DCE8E21-B79D-4AEB-83B0-241AF9F00FFD}" type="pres">
      <dgm:prSet presAssocID="{705C0718-98A2-473C-A418-67CA6125C533}" presName="hierChild2" presStyleCnt="0"/>
      <dgm:spPr/>
    </dgm:pt>
    <dgm:pt modelId="{B435EE3A-CCA3-4C93-A5BE-322D492A3709}" type="pres">
      <dgm:prSet presAssocID="{49C34760-169E-4D51-85CF-927342CCA031}" presName="Name37" presStyleLbl="parChTrans1D2" presStyleIdx="0" presStyleCnt="4"/>
      <dgm:spPr/>
      <dgm:t>
        <a:bodyPr/>
        <a:lstStyle/>
        <a:p>
          <a:pPr rtl="1"/>
          <a:endParaRPr lang="fa-IR"/>
        </a:p>
      </dgm:t>
    </dgm:pt>
    <dgm:pt modelId="{8720703B-94F1-44AA-8A15-57021B5B17AA}" type="pres">
      <dgm:prSet presAssocID="{9E5BE076-33DB-4E47-822C-00C92E34FEBB}" presName="hierRoot2" presStyleCnt="0">
        <dgm:presLayoutVars>
          <dgm:hierBranch val="init"/>
        </dgm:presLayoutVars>
      </dgm:prSet>
      <dgm:spPr/>
    </dgm:pt>
    <dgm:pt modelId="{88D6BA53-A690-4EC5-A87B-C0FC14C7B335}" type="pres">
      <dgm:prSet presAssocID="{9E5BE076-33DB-4E47-822C-00C92E34FEBB}" presName="rootComposite" presStyleCnt="0"/>
      <dgm:spPr/>
    </dgm:pt>
    <dgm:pt modelId="{CCEF3E7F-3722-4918-BE7E-8EE0D5E4864D}" type="pres">
      <dgm:prSet presAssocID="{9E5BE076-33DB-4E47-822C-00C92E34FEBB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2B99654D-4534-4869-9339-D2269776302E}" type="pres">
      <dgm:prSet presAssocID="{9E5BE076-33DB-4E47-822C-00C92E34FEBB}" presName="rootConnector" presStyleLbl="node2" presStyleIdx="0" presStyleCnt="3"/>
      <dgm:spPr/>
      <dgm:t>
        <a:bodyPr/>
        <a:lstStyle/>
        <a:p>
          <a:pPr rtl="1"/>
          <a:endParaRPr lang="fa-IR"/>
        </a:p>
      </dgm:t>
    </dgm:pt>
    <dgm:pt modelId="{4767F05B-EE31-40AE-A66D-E7590C2EE856}" type="pres">
      <dgm:prSet presAssocID="{9E5BE076-33DB-4E47-822C-00C92E34FEBB}" presName="hierChild4" presStyleCnt="0"/>
      <dgm:spPr/>
    </dgm:pt>
    <dgm:pt modelId="{74007CCB-93BB-466C-8C0A-1B5458668845}" type="pres">
      <dgm:prSet presAssocID="{3A9F1A0E-A6E4-44EE-AE23-E32A9B8AD672}" presName="Name37" presStyleLbl="parChTrans1D3" presStyleIdx="0" presStyleCnt="3"/>
      <dgm:spPr/>
      <dgm:t>
        <a:bodyPr/>
        <a:lstStyle/>
        <a:p>
          <a:pPr rtl="1"/>
          <a:endParaRPr lang="fa-IR"/>
        </a:p>
      </dgm:t>
    </dgm:pt>
    <dgm:pt modelId="{AB1EA23E-D911-4604-918F-38181C663C28}" type="pres">
      <dgm:prSet presAssocID="{ADEC26F6-40F3-49E0-BBD6-5479C46D887E}" presName="hierRoot2" presStyleCnt="0">
        <dgm:presLayoutVars>
          <dgm:hierBranch val="init"/>
        </dgm:presLayoutVars>
      </dgm:prSet>
      <dgm:spPr/>
    </dgm:pt>
    <dgm:pt modelId="{30220E6C-82C4-461D-9C90-52107F0903AA}" type="pres">
      <dgm:prSet presAssocID="{ADEC26F6-40F3-49E0-BBD6-5479C46D887E}" presName="rootComposite" presStyleCnt="0"/>
      <dgm:spPr/>
    </dgm:pt>
    <dgm:pt modelId="{D9891DA0-03F5-401F-BE0B-609641F44512}" type="pres">
      <dgm:prSet presAssocID="{ADEC26F6-40F3-49E0-BBD6-5479C46D887E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6C88EF5E-12DF-492B-B6D8-AB1A69757292}" type="pres">
      <dgm:prSet presAssocID="{ADEC26F6-40F3-49E0-BBD6-5479C46D887E}" presName="rootConnector" presStyleLbl="node3" presStyleIdx="0" presStyleCnt="3"/>
      <dgm:spPr/>
      <dgm:t>
        <a:bodyPr/>
        <a:lstStyle/>
        <a:p>
          <a:pPr rtl="1"/>
          <a:endParaRPr lang="fa-IR"/>
        </a:p>
      </dgm:t>
    </dgm:pt>
    <dgm:pt modelId="{AD12B84B-1C66-43FB-8207-E6CA1A537F85}" type="pres">
      <dgm:prSet presAssocID="{ADEC26F6-40F3-49E0-BBD6-5479C46D887E}" presName="hierChild4" presStyleCnt="0"/>
      <dgm:spPr/>
    </dgm:pt>
    <dgm:pt modelId="{2DEEB073-8B6D-4091-8EE4-ECE55D5EADF9}" type="pres">
      <dgm:prSet presAssocID="{ADEC26F6-40F3-49E0-BBD6-5479C46D887E}" presName="hierChild5" presStyleCnt="0"/>
      <dgm:spPr/>
    </dgm:pt>
    <dgm:pt modelId="{24449CC2-12E7-4B47-A983-7F7B53D9E50E}" type="pres">
      <dgm:prSet presAssocID="{9E5BE076-33DB-4E47-822C-00C92E34FEBB}" presName="hierChild5" presStyleCnt="0"/>
      <dgm:spPr/>
    </dgm:pt>
    <dgm:pt modelId="{369E733D-190F-4E92-9249-85ADF9A0A061}" type="pres">
      <dgm:prSet presAssocID="{71780063-69AC-435D-827A-8011617790F1}" presName="Name37" presStyleLbl="parChTrans1D2" presStyleIdx="1" presStyleCnt="4"/>
      <dgm:spPr/>
      <dgm:t>
        <a:bodyPr/>
        <a:lstStyle/>
        <a:p>
          <a:pPr rtl="1"/>
          <a:endParaRPr lang="fa-IR"/>
        </a:p>
      </dgm:t>
    </dgm:pt>
    <dgm:pt modelId="{64E676D0-97C5-4BF6-9D16-F35AC2F1D019}" type="pres">
      <dgm:prSet presAssocID="{614C179D-B7BA-4279-8B7D-F896737A3E5B}" presName="hierRoot2" presStyleCnt="0">
        <dgm:presLayoutVars>
          <dgm:hierBranch val="init"/>
        </dgm:presLayoutVars>
      </dgm:prSet>
      <dgm:spPr/>
    </dgm:pt>
    <dgm:pt modelId="{9A84690A-C374-4185-865B-E1F0975CBCEF}" type="pres">
      <dgm:prSet presAssocID="{614C179D-B7BA-4279-8B7D-F896737A3E5B}" presName="rootComposite" presStyleCnt="0"/>
      <dgm:spPr/>
    </dgm:pt>
    <dgm:pt modelId="{1A1AE917-01E9-43F2-BFE0-FB329629123E}" type="pres">
      <dgm:prSet presAssocID="{614C179D-B7BA-4279-8B7D-F896737A3E5B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B13A1C7F-B5A3-42E4-8E97-28B0DFC4D30E}" type="pres">
      <dgm:prSet presAssocID="{614C179D-B7BA-4279-8B7D-F896737A3E5B}" presName="rootConnector" presStyleLbl="node2" presStyleIdx="1" presStyleCnt="3"/>
      <dgm:spPr/>
      <dgm:t>
        <a:bodyPr/>
        <a:lstStyle/>
        <a:p>
          <a:pPr rtl="1"/>
          <a:endParaRPr lang="fa-IR"/>
        </a:p>
      </dgm:t>
    </dgm:pt>
    <dgm:pt modelId="{B8D14A84-3286-4D43-AE69-31A628B547AA}" type="pres">
      <dgm:prSet presAssocID="{614C179D-B7BA-4279-8B7D-F896737A3E5B}" presName="hierChild4" presStyleCnt="0"/>
      <dgm:spPr/>
    </dgm:pt>
    <dgm:pt modelId="{EF5397CF-A6EE-444A-917A-437D1AE11E0C}" type="pres">
      <dgm:prSet presAssocID="{C1356BDE-4DA3-4A56-8B4F-796D2B97AB85}" presName="Name37" presStyleLbl="parChTrans1D3" presStyleIdx="1" presStyleCnt="3"/>
      <dgm:spPr/>
      <dgm:t>
        <a:bodyPr/>
        <a:lstStyle/>
        <a:p>
          <a:pPr rtl="1"/>
          <a:endParaRPr lang="fa-IR"/>
        </a:p>
      </dgm:t>
    </dgm:pt>
    <dgm:pt modelId="{6C16A914-0E5F-45DE-B28C-0157EFB2FFDC}" type="pres">
      <dgm:prSet presAssocID="{A6770A59-1FE2-4F4D-888D-937B7600FDEE}" presName="hierRoot2" presStyleCnt="0">
        <dgm:presLayoutVars>
          <dgm:hierBranch val="init"/>
        </dgm:presLayoutVars>
      </dgm:prSet>
      <dgm:spPr/>
    </dgm:pt>
    <dgm:pt modelId="{F7F77248-9D44-453A-B6DD-E232F6C5BC7B}" type="pres">
      <dgm:prSet presAssocID="{A6770A59-1FE2-4F4D-888D-937B7600FDEE}" presName="rootComposite" presStyleCnt="0"/>
      <dgm:spPr/>
    </dgm:pt>
    <dgm:pt modelId="{6FE621E2-C913-4FC8-8BC1-6CABF5B96EA7}" type="pres">
      <dgm:prSet presAssocID="{A6770A59-1FE2-4F4D-888D-937B7600FDEE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7FDCCFB2-2AFD-49A1-86CD-0B67083592EC}" type="pres">
      <dgm:prSet presAssocID="{A6770A59-1FE2-4F4D-888D-937B7600FDEE}" presName="rootConnector" presStyleLbl="node3" presStyleIdx="1" presStyleCnt="3"/>
      <dgm:spPr/>
      <dgm:t>
        <a:bodyPr/>
        <a:lstStyle/>
        <a:p>
          <a:pPr rtl="1"/>
          <a:endParaRPr lang="fa-IR"/>
        </a:p>
      </dgm:t>
    </dgm:pt>
    <dgm:pt modelId="{BF63B191-C603-4AC5-B70D-0417DA623D06}" type="pres">
      <dgm:prSet presAssocID="{A6770A59-1FE2-4F4D-888D-937B7600FDEE}" presName="hierChild4" presStyleCnt="0"/>
      <dgm:spPr/>
    </dgm:pt>
    <dgm:pt modelId="{DFD6A6E5-F229-4753-9524-35A8EFA8C7C8}" type="pres">
      <dgm:prSet presAssocID="{A6770A59-1FE2-4F4D-888D-937B7600FDEE}" presName="hierChild5" presStyleCnt="0"/>
      <dgm:spPr/>
    </dgm:pt>
    <dgm:pt modelId="{2DF72AE5-5BD9-4FF3-BF21-D256960B257F}" type="pres">
      <dgm:prSet presAssocID="{614C179D-B7BA-4279-8B7D-F896737A3E5B}" presName="hierChild5" presStyleCnt="0"/>
      <dgm:spPr/>
    </dgm:pt>
    <dgm:pt modelId="{F641FE85-29EC-40F5-938B-A9D4B041F261}" type="pres">
      <dgm:prSet presAssocID="{C2A688F5-7F0D-4757-84B6-B707155DFB51}" presName="Name37" presStyleLbl="parChTrans1D2" presStyleIdx="2" presStyleCnt="4"/>
      <dgm:spPr/>
      <dgm:t>
        <a:bodyPr/>
        <a:lstStyle/>
        <a:p>
          <a:pPr rtl="1"/>
          <a:endParaRPr lang="fa-IR"/>
        </a:p>
      </dgm:t>
    </dgm:pt>
    <dgm:pt modelId="{0F3EAC3E-FEB4-4667-913D-95DCA988FE70}" type="pres">
      <dgm:prSet presAssocID="{361EB6B6-2DBD-41C5-AE65-BD83F1ABE081}" presName="hierRoot2" presStyleCnt="0">
        <dgm:presLayoutVars>
          <dgm:hierBranch val="init"/>
        </dgm:presLayoutVars>
      </dgm:prSet>
      <dgm:spPr/>
    </dgm:pt>
    <dgm:pt modelId="{FFCA3686-C6A9-4C8F-9431-63E593177F6D}" type="pres">
      <dgm:prSet presAssocID="{361EB6B6-2DBD-41C5-AE65-BD83F1ABE081}" presName="rootComposite" presStyleCnt="0"/>
      <dgm:spPr/>
    </dgm:pt>
    <dgm:pt modelId="{93D51651-0598-43C6-A562-238A67295D9B}" type="pres">
      <dgm:prSet presAssocID="{361EB6B6-2DBD-41C5-AE65-BD83F1ABE081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743CED02-9138-4021-B895-B810B5A73F8C}" type="pres">
      <dgm:prSet presAssocID="{361EB6B6-2DBD-41C5-AE65-BD83F1ABE081}" presName="rootConnector" presStyleLbl="node2" presStyleIdx="2" presStyleCnt="3"/>
      <dgm:spPr/>
      <dgm:t>
        <a:bodyPr/>
        <a:lstStyle/>
        <a:p>
          <a:pPr rtl="1"/>
          <a:endParaRPr lang="fa-IR"/>
        </a:p>
      </dgm:t>
    </dgm:pt>
    <dgm:pt modelId="{B87B2110-8437-406E-8303-082D856B9514}" type="pres">
      <dgm:prSet presAssocID="{361EB6B6-2DBD-41C5-AE65-BD83F1ABE081}" presName="hierChild4" presStyleCnt="0"/>
      <dgm:spPr/>
    </dgm:pt>
    <dgm:pt modelId="{7EAFE33A-A7BE-4167-804F-4DC66DF9D8FE}" type="pres">
      <dgm:prSet presAssocID="{73FE3D5A-4F9B-4C54-81DE-D4668A009B7C}" presName="Name37" presStyleLbl="parChTrans1D3" presStyleIdx="2" presStyleCnt="3"/>
      <dgm:spPr/>
      <dgm:t>
        <a:bodyPr/>
        <a:lstStyle/>
        <a:p>
          <a:pPr rtl="1"/>
          <a:endParaRPr lang="fa-IR"/>
        </a:p>
      </dgm:t>
    </dgm:pt>
    <dgm:pt modelId="{11F19ED6-402F-4EA2-904E-685EEBC2627F}" type="pres">
      <dgm:prSet presAssocID="{B54BD3A4-356E-4284-8B98-8A6BE445F458}" presName="hierRoot2" presStyleCnt="0">
        <dgm:presLayoutVars>
          <dgm:hierBranch val="init"/>
        </dgm:presLayoutVars>
      </dgm:prSet>
      <dgm:spPr/>
    </dgm:pt>
    <dgm:pt modelId="{57AB0962-AE94-4650-9819-A8674C76F783}" type="pres">
      <dgm:prSet presAssocID="{B54BD3A4-356E-4284-8B98-8A6BE445F458}" presName="rootComposite" presStyleCnt="0"/>
      <dgm:spPr/>
    </dgm:pt>
    <dgm:pt modelId="{B215D0F9-8B69-4681-B8C9-C973666C2CFE}" type="pres">
      <dgm:prSet presAssocID="{B54BD3A4-356E-4284-8B98-8A6BE445F458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42CFDA11-D763-4A14-9FAD-759B2AF651ED}" type="pres">
      <dgm:prSet presAssocID="{B54BD3A4-356E-4284-8B98-8A6BE445F458}" presName="rootConnector" presStyleLbl="node3" presStyleIdx="2" presStyleCnt="3"/>
      <dgm:spPr/>
      <dgm:t>
        <a:bodyPr/>
        <a:lstStyle/>
        <a:p>
          <a:pPr rtl="1"/>
          <a:endParaRPr lang="fa-IR"/>
        </a:p>
      </dgm:t>
    </dgm:pt>
    <dgm:pt modelId="{29819A7E-1BAF-4C80-8B4D-2A8977D4FBBA}" type="pres">
      <dgm:prSet presAssocID="{B54BD3A4-356E-4284-8B98-8A6BE445F458}" presName="hierChild4" presStyleCnt="0"/>
      <dgm:spPr/>
    </dgm:pt>
    <dgm:pt modelId="{3B78DD99-7FC8-497D-8170-4828D7E0C07F}" type="pres">
      <dgm:prSet presAssocID="{B54BD3A4-356E-4284-8B98-8A6BE445F458}" presName="hierChild5" presStyleCnt="0"/>
      <dgm:spPr/>
    </dgm:pt>
    <dgm:pt modelId="{C75F31A3-D693-463B-8BDB-699084F774A2}" type="pres">
      <dgm:prSet presAssocID="{361EB6B6-2DBD-41C5-AE65-BD83F1ABE081}" presName="hierChild5" presStyleCnt="0"/>
      <dgm:spPr/>
    </dgm:pt>
    <dgm:pt modelId="{28451DB1-897F-45A6-A2D5-2A7519AB8692}" type="pres">
      <dgm:prSet presAssocID="{705C0718-98A2-473C-A418-67CA6125C533}" presName="hierChild3" presStyleCnt="0"/>
      <dgm:spPr/>
    </dgm:pt>
    <dgm:pt modelId="{BB46C6D1-025B-49AF-B3C6-DD17995E9C43}" type="pres">
      <dgm:prSet presAssocID="{3CB4D11B-983E-4430-B6CB-D3AECD1AEF18}" presName="Name111" presStyleLbl="parChTrans1D2" presStyleIdx="3" presStyleCnt="4"/>
      <dgm:spPr/>
      <dgm:t>
        <a:bodyPr/>
        <a:lstStyle/>
        <a:p>
          <a:pPr rtl="1"/>
          <a:endParaRPr lang="fa-IR"/>
        </a:p>
      </dgm:t>
    </dgm:pt>
    <dgm:pt modelId="{F69EA453-AE21-46E1-BBBE-EEFD6E9996C3}" type="pres">
      <dgm:prSet presAssocID="{9C9B08C3-AD5D-464D-AB29-60D1E06D51B7}" presName="hierRoot3" presStyleCnt="0">
        <dgm:presLayoutVars>
          <dgm:hierBranch val="init"/>
        </dgm:presLayoutVars>
      </dgm:prSet>
      <dgm:spPr/>
    </dgm:pt>
    <dgm:pt modelId="{BC130FC4-C0F9-4563-8C42-46CD7FE30E07}" type="pres">
      <dgm:prSet presAssocID="{9C9B08C3-AD5D-464D-AB29-60D1E06D51B7}" presName="rootComposite3" presStyleCnt="0"/>
      <dgm:spPr/>
    </dgm:pt>
    <dgm:pt modelId="{11D99F57-2584-4F84-816D-A005926A6757}" type="pres">
      <dgm:prSet presAssocID="{9C9B08C3-AD5D-464D-AB29-60D1E06D51B7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7E95FF50-6973-4088-BD6F-CABB8F5C3FB9}" type="pres">
      <dgm:prSet presAssocID="{9C9B08C3-AD5D-464D-AB29-60D1E06D51B7}" presName="rootConnector3" presStyleLbl="asst1" presStyleIdx="0" presStyleCnt="1"/>
      <dgm:spPr/>
      <dgm:t>
        <a:bodyPr/>
        <a:lstStyle/>
        <a:p>
          <a:pPr rtl="1"/>
          <a:endParaRPr lang="fa-IR"/>
        </a:p>
      </dgm:t>
    </dgm:pt>
    <dgm:pt modelId="{B74D50B2-3664-41E8-A0AF-9ADF4EC37223}" type="pres">
      <dgm:prSet presAssocID="{9C9B08C3-AD5D-464D-AB29-60D1E06D51B7}" presName="hierChild6" presStyleCnt="0"/>
      <dgm:spPr/>
    </dgm:pt>
    <dgm:pt modelId="{BBB625A7-F088-447D-968F-91FF071CADF9}" type="pres">
      <dgm:prSet presAssocID="{9C9B08C3-AD5D-464D-AB29-60D1E06D51B7}" presName="hierChild7" presStyleCnt="0"/>
      <dgm:spPr/>
    </dgm:pt>
  </dgm:ptLst>
  <dgm:cxnLst>
    <dgm:cxn modelId="{9E3F5E38-27C1-452D-B214-C5F57906F21B}" type="presOf" srcId="{361EB6B6-2DBD-41C5-AE65-BD83F1ABE081}" destId="{93D51651-0598-43C6-A562-238A67295D9B}" srcOrd="0" destOrd="0" presId="urn:microsoft.com/office/officeart/2005/8/layout/orgChart1"/>
    <dgm:cxn modelId="{8E3D5114-FC57-4A32-B406-F4EE066AF7AC}" type="presOf" srcId="{9C9B08C3-AD5D-464D-AB29-60D1E06D51B7}" destId="{7E95FF50-6973-4088-BD6F-CABB8F5C3FB9}" srcOrd="1" destOrd="0" presId="urn:microsoft.com/office/officeart/2005/8/layout/orgChart1"/>
    <dgm:cxn modelId="{7E4BDFF6-22AE-4C3F-8838-C8CE78D94744}" srcId="{705C0718-98A2-473C-A418-67CA6125C533}" destId="{614C179D-B7BA-4279-8B7D-F896737A3E5B}" srcOrd="2" destOrd="0" parTransId="{71780063-69AC-435D-827A-8011617790F1}" sibTransId="{D559B07C-4DB7-4FBF-A738-8A62420C9414}"/>
    <dgm:cxn modelId="{BFFB8CB0-4A0D-4D54-B03D-9AECC0363000}" type="presOf" srcId="{9E5BE076-33DB-4E47-822C-00C92E34FEBB}" destId="{CCEF3E7F-3722-4918-BE7E-8EE0D5E4864D}" srcOrd="0" destOrd="0" presId="urn:microsoft.com/office/officeart/2005/8/layout/orgChart1"/>
    <dgm:cxn modelId="{A76DD775-4769-4A4B-9AFC-C58F7516BF9B}" type="presOf" srcId="{3A9F1A0E-A6E4-44EE-AE23-E32A9B8AD672}" destId="{74007CCB-93BB-466C-8C0A-1B5458668845}" srcOrd="0" destOrd="0" presId="urn:microsoft.com/office/officeart/2005/8/layout/orgChart1"/>
    <dgm:cxn modelId="{395045BB-45BD-4ACE-BAFF-CBE38B64FC3D}" type="presOf" srcId="{C2A688F5-7F0D-4757-84B6-B707155DFB51}" destId="{F641FE85-29EC-40F5-938B-A9D4B041F261}" srcOrd="0" destOrd="0" presId="urn:microsoft.com/office/officeart/2005/8/layout/orgChart1"/>
    <dgm:cxn modelId="{DCB0EB68-1E73-4CD1-A313-B24CEE528061}" type="presOf" srcId="{ADEC26F6-40F3-49E0-BBD6-5479C46D887E}" destId="{D9891DA0-03F5-401F-BE0B-609641F44512}" srcOrd="0" destOrd="0" presId="urn:microsoft.com/office/officeart/2005/8/layout/orgChart1"/>
    <dgm:cxn modelId="{4FD41245-EB33-4099-BD4B-31248B27EE1F}" type="presOf" srcId="{B54BD3A4-356E-4284-8B98-8A6BE445F458}" destId="{B215D0F9-8B69-4681-B8C9-C973666C2CFE}" srcOrd="0" destOrd="0" presId="urn:microsoft.com/office/officeart/2005/8/layout/orgChart1"/>
    <dgm:cxn modelId="{56DE65FC-89CE-4942-85D6-406553419E3C}" type="presOf" srcId="{49C34760-169E-4D51-85CF-927342CCA031}" destId="{B435EE3A-CCA3-4C93-A5BE-322D492A3709}" srcOrd="0" destOrd="0" presId="urn:microsoft.com/office/officeart/2005/8/layout/orgChart1"/>
    <dgm:cxn modelId="{6AAC1484-D2E6-44B1-916B-87C169EDF8B3}" srcId="{614C179D-B7BA-4279-8B7D-F896737A3E5B}" destId="{A6770A59-1FE2-4F4D-888D-937B7600FDEE}" srcOrd="0" destOrd="0" parTransId="{C1356BDE-4DA3-4A56-8B4F-796D2B97AB85}" sibTransId="{CEA6B379-8C80-4A43-AE8D-8FF922F4F3E2}"/>
    <dgm:cxn modelId="{4C36DF1F-7009-4F35-8EEF-E75BF05B596A}" type="presOf" srcId="{C1356BDE-4DA3-4A56-8B4F-796D2B97AB85}" destId="{EF5397CF-A6EE-444A-917A-437D1AE11E0C}" srcOrd="0" destOrd="0" presId="urn:microsoft.com/office/officeart/2005/8/layout/orgChart1"/>
    <dgm:cxn modelId="{0090F657-0AFB-4750-8CDB-FD197578B282}" type="presOf" srcId="{ADEC26F6-40F3-49E0-BBD6-5479C46D887E}" destId="{6C88EF5E-12DF-492B-B6D8-AB1A69757292}" srcOrd="1" destOrd="0" presId="urn:microsoft.com/office/officeart/2005/8/layout/orgChart1"/>
    <dgm:cxn modelId="{4248C6A3-7E0B-4022-9DF6-37659C58F8D6}" type="presOf" srcId="{9E5BE076-33DB-4E47-822C-00C92E34FEBB}" destId="{2B99654D-4534-4869-9339-D2269776302E}" srcOrd="1" destOrd="0" presId="urn:microsoft.com/office/officeart/2005/8/layout/orgChart1"/>
    <dgm:cxn modelId="{DD4BFDBC-B8D1-4CDA-9302-54AE4DA069D1}" srcId="{361EB6B6-2DBD-41C5-AE65-BD83F1ABE081}" destId="{B54BD3A4-356E-4284-8B98-8A6BE445F458}" srcOrd="0" destOrd="0" parTransId="{73FE3D5A-4F9B-4C54-81DE-D4668A009B7C}" sibTransId="{8AFCD87A-13F1-4AC1-956A-BFCC768152A9}"/>
    <dgm:cxn modelId="{F9F0EC4E-E1BB-4F16-9496-BB39922C7652}" type="presOf" srcId="{73FE3D5A-4F9B-4C54-81DE-D4668A009B7C}" destId="{7EAFE33A-A7BE-4167-804F-4DC66DF9D8FE}" srcOrd="0" destOrd="0" presId="urn:microsoft.com/office/officeart/2005/8/layout/orgChart1"/>
    <dgm:cxn modelId="{AA3954CB-176E-45C9-81DB-6A5FCF3347F8}" srcId="{705C0718-98A2-473C-A418-67CA6125C533}" destId="{9E5BE076-33DB-4E47-822C-00C92E34FEBB}" srcOrd="1" destOrd="0" parTransId="{49C34760-169E-4D51-85CF-927342CCA031}" sibTransId="{61CDFBC8-EA17-4D8C-B3E1-E9DA8DA83E39}"/>
    <dgm:cxn modelId="{AB706FEE-58D2-4966-9E23-E17ECE28292D}" type="presOf" srcId="{A6770A59-1FE2-4F4D-888D-937B7600FDEE}" destId="{7FDCCFB2-2AFD-49A1-86CD-0B67083592EC}" srcOrd="1" destOrd="0" presId="urn:microsoft.com/office/officeart/2005/8/layout/orgChart1"/>
    <dgm:cxn modelId="{15CB534F-D071-4263-9FC6-1A38DF3C2757}" srcId="{9E5BE076-33DB-4E47-822C-00C92E34FEBB}" destId="{ADEC26F6-40F3-49E0-BBD6-5479C46D887E}" srcOrd="0" destOrd="0" parTransId="{3A9F1A0E-A6E4-44EE-AE23-E32A9B8AD672}" sibTransId="{4A693D53-08CA-4C08-B160-9C9D2F27B667}"/>
    <dgm:cxn modelId="{C21CF9A1-44CF-463B-A407-5383D96546CD}" type="presOf" srcId="{705C0718-98A2-473C-A418-67CA6125C533}" destId="{90CEA49B-8238-455C-8FC7-7C2AA92F77B9}" srcOrd="0" destOrd="0" presId="urn:microsoft.com/office/officeart/2005/8/layout/orgChart1"/>
    <dgm:cxn modelId="{49D9373D-5D34-4061-8827-30417C0DFCFF}" srcId="{AABA056A-D2B5-4D24-958B-8526749A2680}" destId="{705C0718-98A2-473C-A418-67CA6125C533}" srcOrd="0" destOrd="0" parTransId="{620AF7F9-8114-4E39-B158-668220A2E217}" sibTransId="{57F3E52F-2173-449A-A9A2-5355EBBD5577}"/>
    <dgm:cxn modelId="{1595B392-F6ED-47E6-81F5-B50FA1B05526}" type="presOf" srcId="{A6770A59-1FE2-4F4D-888D-937B7600FDEE}" destId="{6FE621E2-C913-4FC8-8BC1-6CABF5B96EA7}" srcOrd="0" destOrd="0" presId="urn:microsoft.com/office/officeart/2005/8/layout/orgChart1"/>
    <dgm:cxn modelId="{88526A8B-2042-4ED3-8B4B-B5134F4AB7A1}" type="presOf" srcId="{614C179D-B7BA-4279-8B7D-F896737A3E5B}" destId="{1A1AE917-01E9-43F2-BFE0-FB329629123E}" srcOrd="0" destOrd="0" presId="urn:microsoft.com/office/officeart/2005/8/layout/orgChart1"/>
    <dgm:cxn modelId="{EECBAA9D-8EC9-4CD5-999F-61CD05AA7C7F}" type="presOf" srcId="{AABA056A-D2B5-4D24-958B-8526749A2680}" destId="{0C9728AC-8F49-42D7-B9CA-A01284BF6E5C}" srcOrd="0" destOrd="0" presId="urn:microsoft.com/office/officeart/2005/8/layout/orgChart1"/>
    <dgm:cxn modelId="{AABBF842-AF30-4ABE-93D1-7D6A237BADAE}" type="presOf" srcId="{3CB4D11B-983E-4430-B6CB-D3AECD1AEF18}" destId="{BB46C6D1-025B-49AF-B3C6-DD17995E9C43}" srcOrd="0" destOrd="0" presId="urn:microsoft.com/office/officeart/2005/8/layout/orgChart1"/>
    <dgm:cxn modelId="{2342247B-B28F-4E8C-9CC8-2C3313951EE1}" srcId="{705C0718-98A2-473C-A418-67CA6125C533}" destId="{361EB6B6-2DBD-41C5-AE65-BD83F1ABE081}" srcOrd="3" destOrd="0" parTransId="{C2A688F5-7F0D-4757-84B6-B707155DFB51}" sibTransId="{836DA803-DB7A-44F2-98AF-265DD112D69E}"/>
    <dgm:cxn modelId="{20CD9F44-49AC-42F8-AB1A-479D7628D3BC}" type="presOf" srcId="{9C9B08C3-AD5D-464D-AB29-60D1E06D51B7}" destId="{11D99F57-2584-4F84-816D-A005926A6757}" srcOrd="0" destOrd="0" presId="urn:microsoft.com/office/officeart/2005/8/layout/orgChart1"/>
    <dgm:cxn modelId="{BDEDBE28-D95B-4368-B5C8-CBFBEDCCFB0F}" srcId="{705C0718-98A2-473C-A418-67CA6125C533}" destId="{9C9B08C3-AD5D-464D-AB29-60D1E06D51B7}" srcOrd="0" destOrd="0" parTransId="{3CB4D11B-983E-4430-B6CB-D3AECD1AEF18}" sibTransId="{D594EB10-682B-43EC-9147-51807023CEE9}"/>
    <dgm:cxn modelId="{3C9671D0-4DB3-4E30-B5B8-F6FC393BE2DA}" type="presOf" srcId="{71780063-69AC-435D-827A-8011617790F1}" destId="{369E733D-190F-4E92-9249-85ADF9A0A061}" srcOrd="0" destOrd="0" presId="urn:microsoft.com/office/officeart/2005/8/layout/orgChart1"/>
    <dgm:cxn modelId="{C17DAC1C-D9CA-4C13-A400-89DBFCA49114}" type="presOf" srcId="{705C0718-98A2-473C-A418-67CA6125C533}" destId="{E53B8C8F-2DA1-4DA1-AABC-870E8063897F}" srcOrd="1" destOrd="0" presId="urn:microsoft.com/office/officeart/2005/8/layout/orgChart1"/>
    <dgm:cxn modelId="{AC287FC9-2856-4DEE-ACCA-409301AF9E22}" type="presOf" srcId="{B54BD3A4-356E-4284-8B98-8A6BE445F458}" destId="{42CFDA11-D763-4A14-9FAD-759B2AF651ED}" srcOrd="1" destOrd="0" presId="urn:microsoft.com/office/officeart/2005/8/layout/orgChart1"/>
    <dgm:cxn modelId="{8E7871C9-0BE4-4783-8C2C-A3A85EBF60F6}" type="presOf" srcId="{614C179D-B7BA-4279-8B7D-F896737A3E5B}" destId="{B13A1C7F-B5A3-42E4-8E97-28B0DFC4D30E}" srcOrd="1" destOrd="0" presId="urn:microsoft.com/office/officeart/2005/8/layout/orgChart1"/>
    <dgm:cxn modelId="{F5CF391A-ED92-49DD-A40C-C6C0B306F274}" type="presOf" srcId="{361EB6B6-2DBD-41C5-AE65-BD83F1ABE081}" destId="{743CED02-9138-4021-B895-B810B5A73F8C}" srcOrd="1" destOrd="0" presId="urn:microsoft.com/office/officeart/2005/8/layout/orgChart1"/>
    <dgm:cxn modelId="{7B54870C-2624-477F-9EA7-CC2F2006C961}" type="presParOf" srcId="{0C9728AC-8F49-42D7-B9CA-A01284BF6E5C}" destId="{57C9DBD8-5E0F-447C-B6F8-E5F2717B651B}" srcOrd="0" destOrd="0" presId="urn:microsoft.com/office/officeart/2005/8/layout/orgChart1"/>
    <dgm:cxn modelId="{493D3AAA-69D3-4A6C-A442-033AC3053FB1}" type="presParOf" srcId="{57C9DBD8-5E0F-447C-B6F8-E5F2717B651B}" destId="{638FD830-5453-4FFF-9F11-BBEF417E5175}" srcOrd="0" destOrd="0" presId="urn:microsoft.com/office/officeart/2005/8/layout/orgChart1"/>
    <dgm:cxn modelId="{2719D8D6-40C7-44CF-A5FE-CA7377D1EF98}" type="presParOf" srcId="{638FD830-5453-4FFF-9F11-BBEF417E5175}" destId="{90CEA49B-8238-455C-8FC7-7C2AA92F77B9}" srcOrd="0" destOrd="0" presId="urn:microsoft.com/office/officeart/2005/8/layout/orgChart1"/>
    <dgm:cxn modelId="{244FF1DA-6747-48C4-A9AE-6D5C0DCDFBA8}" type="presParOf" srcId="{638FD830-5453-4FFF-9F11-BBEF417E5175}" destId="{E53B8C8F-2DA1-4DA1-AABC-870E8063897F}" srcOrd="1" destOrd="0" presId="urn:microsoft.com/office/officeart/2005/8/layout/orgChart1"/>
    <dgm:cxn modelId="{A8F3870A-ED0B-4B0D-8BC6-9BD5B7BBE8E9}" type="presParOf" srcId="{57C9DBD8-5E0F-447C-B6F8-E5F2717B651B}" destId="{1DCE8E21-B79D-4AEB-83B0-241AF9F00FFD}" srcOrd="1" destOrd="0" presId="urn:microsoft.com/office/officeart/2005/8/layout/orgChart1"/>
    <dgm:cxn modelId="{18C76F70-3C96-4F5D-8A26-399AA9015499}" type="presParOf" srcId="{1DCE8E21-B79D-4AEB-83B0-241AF9F00FFD}" destId="{B435EE3A-CCA3-4C93-A5BE-322D492A3709}" srcOrd="0" destOrd="0" presId="urn:microsoft.com/office/officeart/2005/8/layout/orgChart1"/>
    <dgm:cxn modelId="{8DC5B968-18CE-43FB-934F-AA10B46D4FEF}" type="presParOf" srcId="{1DCE8E21-B79D-4AEB-83B0-241AF9F00FFD}" destId="{8720703B-94F1-44AA-8A15-57021B5B17AA}" srcOrd="1" destOrd="0" presId="urn:microsoft.com/office/officeart/2005/8/layout/orgChart1"/>
    <dgm:cxn modelId="{A2860DD5-01BE-4782-A432-EBC720CF3500}" type="presParOf" srcId="{8720703B-94F1-44AA-8A15-57021B5B17AA}" destId="{88D6BA53-A690-4EC5-A87B-C0FC14C7B335}" srcOrd="0" destOrd="0" presId="urn:microsoft.com/office/officeart/2005/8/layout/orgChart1"/>
    <dgm:cxn modelId="{364929DD-7FE3-477B-B0D1-52BE04D3CB06}" type="presParOf" srcId="{88D6BA53-A690-4EC5-A87B-C0FC14C7B335}" destId="{CCEF3E7F-3722-4918-BE7E-8EE0D5E4864D}" srcOrd="0" destOrd="0" presId="urn:microsoft.com/office/officeart/2005/8/layout/orgChart1"/>
    <dgm:cxn modelId="{3FE92E30-A322-4C53-9D3D-072FB69F83C5}" type="presParOf" srcId="{88D6BA53-A690-4EC5-A87B-C0FC14C7B335}" destId="{2B99654D-4534-4869-9339-D2269776302E}" srcOrd="1" destOrd="0" presId="urn:microsoft.com/office/officeart/2005/8/layout/orgChart1"/>
    <dgm:cxn modelId="{41A895DA-8AF0-447B-81F8-7E129B4631B7}" type="presParOf" srcId="{8720703B-94F1-44AA-8A15-57021B5B17AA}" destId="{4767F05B-EE31-40AE-A66D-E7590C2EE856}" srcOrd="1" destOrd="0" presId="urn:microsoft.com/office/officeart/2005/8/layout/orgChart1"/>
    <dgm:cxn modelId="{6C58D0A2-086F-43BC-A693-707055721073}" type="presParOf" srcId="{4767F05B-EE31-40AE-A66D-E7590C2EE856}" destId="{74007CCB-93BB-466C-8C0A-1B5458668845}" srcOrd="0" destOrd="0" presId="urn:microsoft.com/office/officeart/2005/8/layout/orgChart1"/>
    <dgm:cxn modelId="{455C10A5-432C-4E0E-A454-17E6BA666B5F}" type="presParOf" srcId="{4767F05B-EE31-40AE-A66D-E7590C2EE856}" destId="{AB1EA23E-D911-4604-918F-38181C663C28}" srcOrd="1" destOrd="0" presId="urn:microsoft.com/office/officeart/2005/8/layout/orgChart1"/>
    <dgm:cxn modelId="{3D3C7123-C5D9-40A2-B7CA-26AA95AF48BA}" type="presParOf" srcId="{AB1EA23E-D911-4604-918F-38181C663C28}" destId="{30220E6C-82C4-461D-9C90-52107F0903AA}" srcOrd="0" destOrd="0" presId="urn:microsoft.com/office/officeart/2005/8/layout/orgChart1"/>
    <dgm:cxn modelId="{DAAA13CC-9F4B-4ED9-984C-A1D07C69D03A}" type="presParOf" srcId="{30220E6C-82C4-461D-9C90-52107F0903AA}" destId="{D9891DA0-03F5-401F-BE0B-609641F44512}" srcOrd="0" destOrd="0" presId="urn:microsoft.com/office/officeart/2005/8/layout/orgChart1"/>
    <dgm:cxn modelId="{390FDF8D-314F-4834-8EF3-7A01121E9AF0}" type="presParOf" srcId="{30220E6C-82C4-461D-9C90-52107F0903AA}" destId="{6C88EF5E-12DF-492B-B6D8-AB1A69757292}" srcOrd="1" destOrd="0" presId="urn:microsoft.com/office/officeart/2005/8/layout/orgChart1"/>
    <dgm:cxn modelId="{18BAD1A9-DE30-418E-BE20-D5ACE779FEA5}" type="presParOf" srcId="{AB1EA23E-D911-4604-918F-38181C663C28}" destId="{AD12B84B-1C66-43FB-8207-E6CA1A537F85}" srcOrd="1" destOrd="0" presId="urn:microsoft.com/office/officeart/2005/8/layout/orgChart1"/>
    <dgm:cxn modelId="{48F3D10D-1B79-480C-B70C-8DC90E961C4D}" type="presParOf" srcId="{AB1EA23E-D911-4604-918F-38181C663C28}" destId="{2DEEB073-8B6D-4091-8EE4-ECE55D5EADF9}" srcOrd="2" destOrd="0" presId="urn:microsoft.com/office/officeart/2005/8/layout/orgChart1"/>
    <dgm:cxn modelId="{FF1D8339-BAD1-44F5-A72F-202986322C4D}" type="presParOf" srcId="{8720703B-94F1-44AA-8A15-57021B5B17AA}" destId="{24449CC2-12E7-4B47-A983-7F7B53D9E50E}" srcOrd="2" destOrd="0" presId="urn:microsoft.com/office/officeart/2005/8/layout/orgChart1"/>
    <dgm:cxn modelId="{6602276F-FCD6-4BC5-B348-5C67B5F034AB}" type="presParOf" srcId="{1DCE8E21-B79D-4AEB-83B0-241AF9F00FFD}" destId="{369E733D-190F-4E92-9249-85ADF9A0A061}" srcOrd="2" destOrd="0" presId="urn:microsoft.com/office/officeart/2005/8/layout/orgChart1"/>
    <dgm:cxn modelId="{9AD37472-8E9F-4FED-82F6-74720F26255B}" type="presParOf" srcId="{1DCE8E21-B79D-4AEB-83B0-241AF9F00FFD}" destId="{64E676D0-97C5-4BF6-9D16-F35AC2F1D019}" srcOrd="3" destOrd="0" presId="urn:microsoft.com/office/officeart/2005/8/layout/orgChart1"/>
    <dgm:cxn modelId="{8D23528F-4638-48D8-9131-7977A74A0B5E}" type="presParOf" srcId="{64E676D0-97C5-4BF6-9D16-F35AC2F1D019}" destId="{9A84690A-C374-4185-865B-E1F0975CBCEF}" srcOrd="0" destOrd="0" presId="urn:microsoft.com/office/officeart/2005/8/layout/orgChart1"/>
    <dgm:cxn modelId="{500844DA-ABD1-4186-8D4F-D607284796FD}" type="presParOf" srcId="{9A84690A-C374-4185-865B-E1F0975CBCEF}" destId="{1A1AE917-01E9-43F2-BFE0-FB329629123E}" srcOrd="0" destOrd="0" presId="urn:microsoft.com/office/officeart/2005/8/layout/orgChart1"/>
    <dgm:cxn modelId="{4D61161F-5304-435D-9C5F-036710F1A87C}" type="presParOf" srcId="{9A84690A-C374-4185-865B-E1F0975CBCEF}" destId="{B13A1C7F-B5A3-42E4-8E97-28B0DFC4D30E}" srcOrd="1" destOrd="0" presId="urn:microsoft.com/office/officeart/2005/8/layout/orgChart1"/>
    <dgm:cxn modelId="{E797E1BC-024E-41B0-A18B-141FC4D5E692}" type="presParOf" srcId="{64E676D0-97C5-4BF6-9D16-F35AC2F1D019}" destId="{B8D14A84-3286-4D43-AE69-31A628B547AA}" srcOrd="1" destOrd="0" presId="urn:microsoft.com/office/officeart/2005/8/layout/orgChart1"/>
    <dgm:cxn modelId="{3E49EFA6-D89A-4B70-8A8C-08FC51C9ABD5}" type="presParOf" srcId="{B8D14A84-3286-4D43-AE69-31A628B547AA}" destId="{EF5397CF-A6EE-444A-917A-437D1AE11E0C}" srcOrd="0" destOrd="0" presId="urn:microsoft.com/office/officeart/2005/8/layout/orgChart1"/>
    <dgm:cxn modelId="{3AB40762-F996-4682-9013-0E5E0F3FA2E4}" type="presParOf" srcId="{B8D14A84-3286-4D43-AE69-31A628B547AA}" destId="{6C16A914-0E5F-45DE-B28C-0157EFB2FFDC}" srcOrd="1" destOrd="0" presId="urn:microsoft.com/office/officeart/2005/8/layout/orgChart1"/>
    <dgm:cxn modelId="{2A9577FE-E774-4442-9F87-B7990D28EC46}" type="presParOf" srcId="{6C16A914-0E5F-45DE-B28C-0157EFB2FFDC}" destId="{F7F77248-9D44-453A-B6DD-E232F6C5BC7B}" srcOrd="0" destOrd="0" presId="urn:microsoft.com/office/officeart/2005/8/layout/orgChart1"/>
    <dgm:cxn modelId="{435188C9-413E-4C6A-9698-703EB776F26E}" type="presParOf" srcId="{F7F77248-9D44-453A-B6DD-E232F6C5BC7B}" destId="{6FE621E2-C913-4FC8-8BC1-6CABF5B96EA7}" srcOrd="0" destOrd="0" presId="urn:microsoft.com/office/officeart/2005/8/layout/orgChart1"/>
    <dgm:cxn modelId="{E9071555-81FF-41BC-B5BD-17356D5C2339}" type="presParOf" srcId="{F7F77248-9D44-453A-B6DD-E232F6C5BC7B}" destId="{7FDCCFB2-2AFD-49A1-86CD-0B67083592EC}" srcOrd="1" destOrd="0" presId="urn:microsoft.com/office/officeart/2005/8/layout/orgChart1"/>
    <dgm:cxn modelId="{A0CDBF95-4A17-4A1F-87F3-1529A48B4739}" type="presParOf" srcId="{6C16A914-0E5F-45DE-B28C-0157EFB2FFDC}" destId="{BF63B191-C603-4AC5-B70D-0417DA623D06}" srcOrd="1" destOrd="0" presId="urn:microsoft.com/office/officeart/2005/8/layout/orgChart1"/>
    <dgm:cxn modelId="{EAE7EC0B-5AAF-4F7C-AE11-F0E657492D3A}" type="presParOf" srcId="{6C16A914-0E5F-45DE-B28C-0157EFB2FFDC}" destId="{DFD6A6E5-F229-4753-9524-35A8EFA8C7C8}" srcOrd="2" destOrd="0" presId="urn:microsoft.com/office/officeart/2005/8/layout/orgChart1"/>
    <dgm:cxn modelId="{07DD6356-C06C-4149-BBF5-62BDAD747F61}" type="presParOf" srcId="{64E676D0-97C5-4BF6-9D16-F35AC2F1D019}" destId="{2DF72AE5-5BD9-4FF3-BF21-D256960B257F}" srcOrd="2" destOrd="0" presId="urn:microsoft.com/office/officeart/2005/8/layout/orgChart1"/>
    <dgm:cxn modelId="{A16B8C5D-2E43-4F33-9A6F-6A2082AB60E8}" type="presParOf" srcId="{1DCE8E21-B79D-4AEB-83B0-241AF9F00FFD}" destId="{F641FE85-29EC-40F5-938B-A9D4B041F261}" srcOrd="4" destOrd="0" presId="urn:microsoft.com/office/officeart/2005/8/layout/orgChart1"/>
    <dgm:cxn modelId="{DAD0961D-F995-471C-8B1A-6C0699487918}" type="presParOf" srcId="{1DCE8E21-B79D-4AEB-83B0-241AF9F00FFD}" destId="{0F3EAC3E-FEB4-4667-913D-95DCA988FE70}" srcOrd="5" destOrd="0" presId="urn:microsoft.com/office/officeart/2005/8/layout/orgChart1"/>
    <dgm:cxn modelId="{66DFBA6B-2C4F-42B3-AD6D-6CA2A51C7C4A}" type="presParOf" srcId="{0F3EAC3E-FEB4-4667-913D-95DCA988FE70}" destId="{FFCA3686-C6A9-4C8F-9431-63E593177F6D}" srcOrd="0" destOrd="0" presId="urn:microsoft.com/office/officeart/2005/8/layout/orgChart1"/>
    <dgm:cxn modelId="{F44E6E3C-40B5-40C5-9470-297F6BCEA1DA}" type="presParOf" srcId="{FFCA3686-C6A9-4C8F-9431-63E593177F6D}" destId="{93D51651-0598-43C6-A562-238A67295D9B}" srcOrd="0" destOrd="0" presId="urn:microsoft.com/office/officeart/2005/8/layout/orgChart1"/>
    <dgm:cxn modelId="{07F34968-3E8F-4DF4-8F56-25D3299A185B}" type="presParOf" srcId="{FFCA3686-C6A9-4C8F-9431-63E593177F6D}" destId="{743CED02-9138-4021-B895-B810B5A73F8C}" srcOrd="1" destOrd="0" presId="urn:microsoft.com/office/officeart/2005/8/layout/orgChart1"/>
    <dgm:cxn modelId="{730ECA4B-6FB7-489C-A848-DBF9D388BA70}" type="presParOf" srcId="{0F3EAC3E-FEB4-4667-913D-95DCA988FE70}" destId="{B87B2110-8437-406E-8303-082D856B9514}" srcOrd="1" destOrd="0" presId="urn:microsoft.com/office/officeart/2005/8/layout/orgChart1"/>
    <dgm:cxn modelId="{7F26126C-2CEE-4576-864D-455601B0772C}" type="presParOf" srcId="{B87B2110-8437-406E-8303-082D856B9514}" destId="{7EAFE33A-A7BE-4167-804F-4DC66DF9D8FE}" srcOrd="0" destOrd="0" presId="urn:microsoft.com/office/officeart/2005/8/layout/orgChart1"/>
    <dgm:cxn modelId="{A23A5D28-70E4-4A04-8EFE-7E44C21F62F2}" type="presParOf" srcId="{B87B2110-8437-406E-8303-082D856B9514}" destId="{11F19ED6-402F-4EA2-904E-685EEBC2627F}" srcOrd="1" destOrd="0" presId="urn:microsoft.com/office/officeart/2005/8/layout/orgChart1"/>
    <dgm:cxn modelId="{F0403F95-20C5-4B30-B0C6-3EFACE7055EE}" type="presParOf" srcId="{11F19ED6-402F-4EA2-904E-685EEBC2627F}" destId="{57AB0962-AE94-4650-9819-A8674C76F783}" srcOrd="0" destOrd="0" presId="urn:microsoft.com/office/officeart/2005/8/layout/orgChart1"/>
    <dgm:cxn modelId="{F53799B4-C648-4321-83EC-5640C22C51CF}" type="presParOf" srcId="{57AB0962-AE94-4650-9819-A8674C76F783}" destId="{B215D0F9-8B69-4681-B8C9-C973666C2CFE}" srcOrd="0" destOrd="0" presId="urn:microsoft.com/office/officeart/2005/8/layout/orgChart1"/>
    <dgm:cxn modelId="{BA0C43C3-879E-43FD-A0D5-CC03B426EB72}" type="presParOf" srcId="{57AB0962-AE94-4650-9819-A8674C76F783}" destId="{42CFDA11-D763-4A14-9FAD-759B2AF651ED}" srcOrd="1" destOrd="0" presId="urn:microsoft.com/office/officeart/2005/8/layout/orgChart1"/>
    <dgm:cxn modelId="{8CF6F2D8-6061-47FD-8831-1042F2BEFB80}" type="presParOf" srcId="{11F19ED6-402F-4EA2-904E-685EEBC2627F}" destId="{29819A7E-1BAF-4C80-8B4D-2A8977D4FBBA}" srcOrd="1" destOrd="0" presId="urn:microsoft.com/office/officeart/2005/8/layout/orgChart1"/>
    <dgm:cxn modelId="{02A5FF75-E215-4ACF-B55D-00C864F85789}" type="presParOf" srcId="{11F19ED6-402F-4EA2-904E-685EEBC2627F}" destId="{3B78DD99-7FC8-497D-8170-4828D7E0C07F}" srcOrd="2" destOrd="0" presId="urn:microsoft.com/office/officeart/2005/8/layout/orgChart1"/>
    <dgm:cxn modelId="{004FBBE3-E378-4303-99CB-C2BE9505FE4F}" type="presParOf" srcId="{0F3EAC3E-FEB4-4667-913D-95DCA988FE70}" destId="{C75F31A3-D693-463B-8BDB-699084F774A2}" srcOrd="2" destOrd="0" presId="urn:microsoft.com/office/officeart/2005/8/layout/orgChart1"/>
    <dgm:cxn modelId="{2D5F5C79-6006-4874-897D-3CCDC6C505A2}" type="presParOf" srcId="{57C9DBD8-5E0F-447C-B6F8-E5F2717B651B}" destId="{28451DB1-897F-45A6-A2D5-2A7519AB8692}" srcOrd="2" destOrd="0" presId="urn:microsoft.com/office/officeart/2005/8/layout/orgChart1"/>
    <dgm:cxn modelId="{3EB0E30C-4CC3-43EB-B798-AB5470A3FBF4}" type="presParOf" srcId="{28451DB1-897F-45A6-A2D5-2A7519AB8692}" destId="{BB46C6D1-025B-49AF-B3C6-DD17995E9C43}" srcOrd="0" destOrd="0" presId="urn:microsoft.com/office/officeart/2005/8/layout/orgChart1"/>
    <dgm:cxn modelId="{BECCF8FE-B798-44D4-B1DF-21F51C29F634}" type="presParOf" srcId="{28451DB1-897F-45A6-A2D5-2A7519AB8692}" destId="{F69EA453-AE21-46E1-BBBE-EEFD6E9996C3}" srcOrd="1" destOrd="0" presId="urn:microsoft.com/office/officeart/2005/8/layout/orgChart1"/>
    <dgm:cxn modelId="{AE75C7D7-6F50-4673-9D07-00EDF86CBD74}" type="presParOf" srcId="{F69EA453-AE21-46E1-BBBE-EEFD6E9996C3}" destId="{BC130FC4-C0F9-4563-8C42-46CD7FE30E07}" srcOrd="0" destOrd="0" presId="urn:microsoft.com/office/officeart/2005/8/layout/orgChart1"/>
    <dgm:cxn modelId="{C5FA7480-970C-484B-B4D1-0EC30FF9902B}" type="presParOf" srcId="{BC130FC4-C0F9-4563-8C42-46CD7FE30E07}" destId="{11D99F57-2584-4F84-816D-A005926A6757}" srcOrd="0" destOrd="0" presId="urn:microsoft.com/office/officeart/2005/8/layout/orgChart1"/>
    <dgm:cxn modelId="{C0CB5C6A-9DBC-479A-9068-228BFC76CF25}" type="presParOf" srcId="{BC130FC4-C0F9-4563-8C42-46CD7FE30E07}" destId="{7E95FF50-6973-4088-BD6F-CABB8F5C3FB9}" srcOrd="1" destOrd="0" presId="urn:microsoft.com/office/officeart/2005/8/layout/orgChart1"/>
    <dgm:cxn modelId="{F1084AAD-AE52-43F5-878A-FA0E2133B5EF}" type="presParOf" srcId="{F69EA453-AE21-46E1-BBBE-EEFD6E9996C3}" destId="{B74D50B2-3664-41E8-A0AF-9ADF4EC37223}" srcOrd="1" destOrd="0" presId="urn:microsoft.com/office/officeart/2005/8/layout/orgChart1"/>
    <dgm:cxn modelId="{9DB5D892-5908-4789-BDDD-22EEE6562B9D}" type="presParOf" srcId="{F69EA453-AE21-46E1-BBBE-EEFD6E9996C3}" destId="{BBB625A7-F088-447D-968F-91FF071CADF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02F050-7E45-419F-84F8-D7DC0571F6E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pPr rtl="1"/>
          <a:endParaRPr lang="fa-IR"/>
        </a:p>
      </dgm:t>
    </dgm:pt>
    <dgm:pt modelId="{56AF157B-4D14-4125-AEF5-4C32B9EDB2E6}">
      <dgm:prSet phldrT="[Text]"/>
      <dgm:spPr/>
      <dgm:t>
        <a:bodyPr/>
        <a:lstStyle/>
        <a:p>
          <a:pPr rtl="1"/>
          <a:r>
            <a:rPr lang="fa-IR" dirty="0"/>
            <a:t>معاینه فیزیکی</a:t>
          </a:r>
        </a:p>
      </dgm:t>
    </dgm:pt>
    <dgm:pt modelId="{4314A396-615B-42CD-96EB-16B16C3D737C}" type="parTrans" cxnId="{D25F2BDB-1897-452B-AF65-9C34671AD186}">
      <dgm:prSet/>
      <dgm:spPr/>
      <dgm:t>
        <a:bodyPr/>
        <a:lstStyle/>
        <a:p>
          <a:pPr rtl="1"/>
          <a:endParaRPr lang="fa-IR"/>
        </a:p>
      </dgm:t>
    </dgm:pt>
    <dgm:pt modelId="{C6730434-13CC-4399-B231-A0CE387C2167}" type="sibTrans" cxnId="{D25F2BDB-1897-452B-AF65-9C34671AD186}">
      <dgm:prSet/>
      <dgm:spPr/>
      <dgm:t>
        <a:bodyPr/>
        <a:lstStyle/>
        <a:p>
          <a:pPr rtl="1"/>
          <a:endParaRPr lang="fa-IR"/>
        </a:p>
      </dgm:t>
    </dgm:pt>
    <dgm:pt modelId="{1D674A33-939E-46DC-A35D-847D0445DDA9}">
      <dgm:prSet phldrT="[Text]"/>
      <dgm:spPr/>
      <dgm:t>
        <a:bodyPr/>
        <a:lstStyle/>
        <a:p>
          <a:pPr rtl="1"/>
          <a:r>
            <a:rPr lang="fa-IR"/>
            <a:t>معاینه جنرال</a:t>
          </a:r>
          <a:endParaRPr lang="fa-IR" dirty="0"/>
        </a:p>
      </dgm:t>
    </dgm:pt>
    <dgm:pt modelId="{4790872A-79ED-4227-B570-355D4637DCE9}" type="parTrans" cxnId="{8D79DDA9-6B52-4F7F-9EB6-24E1F5D546B8}">
      <dgm:prSet/>
      <dgm:spPr/>
      <dgm:t>
        <a:bodyPr/>
        <a:lstStyle/>
        <a:p>
          <a:pPr rtl="1"/>
          <a:endParaRPr lang="fa-IR"/>
        </a:p>
      </dgm:t>
    </dgm:pt>
    <dgm:pt modelId="{249B7D98-7941-44E1-8B06-84CF977D8782}" type="sibTrans" cxnId="{8D79DDA9-6B52-4F7F-9EB6-24E1F5D546B8}">
      <dgm:prSet/>
      <dgm:spPr/>
      <dgm:t>
        <a:bodyPr/>
        <a:lstStyle/>
        <a:p>
          <a:pPr rtl="1"/>
          <a:endParaRPr lang="fa-IR"/>
        </a:p>
      </dgm:t>
    </dgm:pt>
    <dgm:pt modelId="{91499695-EDA4-4091-94C6-A8538C8C9724}">
      <dgm:prSet phldrT="[Text]"/>
      <dgm:spPr/>
      <dgm:t>
        <a:bodyPr/>
        <a:lstStyle/>
        <a:p>
          <a:pPr rtl="1"/>
          <a:r>
            <a:rPr lang="fa-IR"/>
            <a:t>معاینه لگن</a:t>
          </a:r>
          <a:endParaRPr lang="fa-IR" dirty="0"/>
        </a:p>
      </dgm:t>
    </dgm:pt>
    <dgm:pt modelId="{E79D4832-62D7-42F5-851F-A866AB08E1B0}" type="parTrans" cxnId="{B47029F1-D365-4382-9ECC-151E343F3155}">
      <dgm:prSet/>
      <dgm:spPr/>
      <dgm:t>
        <a:bodyPr/>
        <a:lstStyle/>
        <a:p>
          <a:pPr rtl="1"/>
          <a:endParaRPr lang="fa-IR"/>
        </a:p>
      </dgm:t>
    </dgm:pt>
    <dgm:pt modelId="{CE0CA48D-198B-40EC-A4F0-61E0C125D7C8}" type="sibTrans" cxnId="{B47029F1-D365-4382-9ECC-151E343F3155}">
      <dgm:prSet/>
      <dgm:spPr/>
      <dgm:t>
        <a:bodyPr/>
        <a:lstStyle/>
        <a:p>
          <a:pPr rtl="1"/>
          <a:endParaRPr lang="fa-IR"/>
        </a:p>
      </dgm:t>
    </dgm:pt>
    <dgm:pt modelId="{FB19384C-5563-4C22-9475-FCC050F2405B}" type="pres">
      <dgm:prSet presAssocID="{4402F050-7E45-419F-84F8-D7DC0571F6E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FCF5BCD3-35DA-4E0C-8363-A525EFF1A48D}" type="pres">
      <dgm:prSet presAssocID="{56AF157B-4D14-4125-AEF5-4C32B9EDB2E6}" presName="root1" presStyleCnt="0"/>
      <dgm:spPr/>
    </dgm:pt>
    <dgm:pt modelId="{418966AD-CCAC-4C68-8C04-3242014D4B56}" type="pres">
      <dgm:prSet presAssocID="{56AF157B-4D14-4125-AEF5-4C32B9EDB2E6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5BF0EEF7-76D2-461E-BF07-DF255F90EA1B}" type="pres">
      <dgm:prSet presAssocID="{56AF157B-4D14-4125-AEF5-4C32B9EDB2E6}" presName="level2hierChild" presStyleCnt="0"/>
      <dgm:spPr/>
    </dgm:pt>
    <dgm:pt modelId="{80156BDC-2C18-4B79-92F4-101923717488}" type="pres">
      <dgm:prSet presAssocID="{4790872A-79ED-4227-B570-355D4637DCE9}" presName="conn2-1" presStyleLbl="parChTrans1D2" presStyleIdx="0" presStyleCnt="2"/>
      <dgm:spPr/>
      <dgm:t>
        <a:bodyPr/>
        <a:lstStyle/>
        <a:p>
          <a:pPr rtl="1"/>
          <a:endParaRPr lang="fa-IR"/>
        </a:p>
      </dgm:t>
    </dgm:pt>
    <dgm:pt modelId="{468FE785-B30C-4773-8A60-9165D6043CFB}" type="pres">
      <dgm:prSet presAssocID="{4790872A-79ED-4227-B570-355D4637DCE9}" presName="connTx" presStyleLbl="parChTrans1D2" presStyleIdx="0" presStyleCnt="2"/>
      <dgm:spPr/>
      <dgm:t>
        <a:bodyPr/>
        <a:lstStyle/>
        <a:p>
          <a:pPr rtl="1"/>
          <a:endParaRPr lang="fa-IR"/>
        </a:p>
      </dgm:t>
    </dgm:pt>
    <dgm:pt modelId="{A642736D-1990-4BA6-96E1-2003AA69AC05}" type="pres">
      <dgm:prSet presAssocID="{1D674A33-939E-46DC-A35D-847D0445DDA9}" presName="root2" presStyleCnt="0"/>
      <dgm:spPr/>
    </dgm:pt>
    <dgm:pt modelId="{AC6E972A-902D-44B4-88A2-FCC35017F17B}" type="pres">
      <dgm:prSet presAssocID="{1D674A33-939E-46DC-A35D-847D0445DDA9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D6733984-F901-48CD-AF81-194111B35380}" type="pres">
      <dgm:prSet presAssocID="{1D674A33-939E-46DC-A35D-847D0445DDA9}" presName="level3hierChild" presStyleCnt="0"/>
      <dgm:spPr/>
    </dgm:pt>
    <dgm:pt modelId="{11AEBD0E-E560-497D-89A0-A95BB4083CCA}" type="pres">
      <dgm:prSet presAssocID="{E79D4832-62D7-42F5-851F-A866AB08E1B0}" presName="conn2-1" presStyleLbl="parChTrans1D2" presStyleIdx="1" presStyleCnt="2"/>
      <dgm:spPr/>
      <dgm:t>
        <a:bodyPr/>
        <a:lstStyle/>
        <a:p>
          <a:pPr rtl="1"/>
          <a:endParaRPr lang="fa-IR"/>
        </a:p>
      </dgm:t>
    </dgm:pt>
    <dgm:pt modelId="{2FC52C2D-7E37-47A8-95A0-D2B350539598}" type="pres">
      <dgm:prSet presAssocID="{E79D4832-62D7-42F5-851F-A866AB08E1B0}" presName="connTx" presStyleLbl="parChTrans1D2" presStyleIdx="1" presStyleCnt="2"/>
      <dgm:spPr/>
      <dgm:t>
        <a:bodyPr/>
        <a:lstStyle/>
        <a:p>
          <a:pPr rtl="1"/>
          <a:endParaRPr lang="fa-IR"/>
        </a:p>
      </dgm:t>
    </dgm:pt>
    <dgm:pt modelId="{A104712E-6821-4BDD-9B37-6F5CE39389AA}" type="pres">
      <dgm:prSet presAssocID="{91499695-EDA4-4091-94C6-A8538C8C9724}" presName="root2" presStyleCnt="0"/>
      <dgm:spPr/>
    </dgm:pt>
    <dgm:pt modelId="{7DB09212-2D6E-45CB-9C3A-15386BD08352}" type="pres">
      <dgm:prSet presAssocID="{91499695-EDA4-4091-94C6-A8538C8C9724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1C4CEB6F-BA7E-4582-B111-D4F124164968}" type="pres">
      <dgm:prSet presAssocID="{91499695-EDA4-4091-94C6-A8538C8C9724}" presName="level3hierChild" presStyleCnt="0"/>
      <dgm:spPr/>
    </dgm:pt>
  </dgm:ptLst>
  <dgm:cxnLst>
    <dgm:cxn modelId="{1BBDE4AE-670D-44A2-B97F-C014D0FBBB61}" type="presOf" srcId="{91499695-EDA4-4091-94C6-A8538C8C9724}" destId="{7DB09212-2D6E-45CB-9C3A-15386BD08352}" srcOrd="0" destOrd="0" presId="urn:microsoft.com/office/officeart/2008/layout/HorizontalMultiLevelHierarchy"/>
    <dgm:cxn modelId="{C14A05EF-1439-4A07-B0AC-C512E1B324C6}" type="presOf" srcId="{4402F050-7E45-419F-84F8-D7DC0571F6EE}" destId="{FB19384C-5563-4C22-9475-FCC050F2405B}" srcOrd="0" destOrd="0" presId="urn:microsoft.com/office/officeart/2008/layout/HorizontalMultiLevelHierarchy"/>
    <dgm:cxn modelId="{82CB97C0-5130-41CC-8562-E288204BAED9}" type="presOf" srcId="{E79D4832-62D7-42F5-851F-A866AB08E1B0}" destId="{11AEBD0E-E560-497D-89A0-A95BB4083CCA}" srcOrd="0" destOrd="0" presId="urn:microsoft.com/office/officeart/2008/layout/HorizontalMultiLevelHierarchy"/>
    <dgm:cxn modelId="{8D79DDA9-6B52-4F7F-9EB6-24E1F5D546B8}" srcId="{56AF157B-4D14-4125-AEF5-4C32B9EDB2E6}" destId="{1D674A33-939E-46DC-A35D-847D0445DDA9}" srcOrd="0" destOrd="0" parTransId="{4790872A-79ED-4227-B570-355D4637DCE9}" sibTransId="{249B7D98-7941-44E1-8B06-84CF977D8782}"/>
    <dgm:cxn modelId="{037CFE39-A8C0-465D-981A-2B500028155E}" type="presOf" srcId="{56AF157B-4D14-4125-AEF5-4C32B9EDB2E6}" destId="{418966AD-CCAC-4C68-8C04-3242014D4B56}" srcOrd="0" destOrd="0" presId="urn:microsoft.com/office/officeart/2008/layout/HorizontalMultiLevelHierarchy"/>
    <dgm:cxn modelId="{D25F2BDB-1897-452B-AF65-9C34671AD186}" srcId="{4402F050-7E45-419F-84F8-D7DC0571F6EE}" destId="{56AF157B-4D14-4125-AEF5-4C32B9EDB2E6}" srcOrd="0" destOrd="0" parTransId="{4314A396-615B-42CD-96EB-16B16C3D737C}" sibTransId="{C6730434-13CC-4399-B231-A0CE387C2167}"/>
    <dgm:cxn modelId="{0A3BBBF8-4CB6-4D1C-819C-CA80EED2B7B0}" type="presOf" srcId="{E79D4832-62D7-42F5-851F-A866AB08E1B0}" destId="{2FC52C2D-7E37-47A8-95A0-D2B350539598}" srcOrd="1" destOrd="0" presId="urn:microsoft.com/office/officeart/2008/layout/HorizontalMultiLevelHierarchy"/>
    <dgm:cxn modelId="{BF05FEDF-ACE1-4FFE-91EC-D0A3D6A2739F}" type="presOf" srcId="{4790872A-79ED-4227-B570-355D4637DCE9}" destId="{80156BDC-2C18-4B79-92F4-101923717488}" srcOrd="0" destOrd="0" presId="urn:microsoft.com/office/officeart/2008/layout/HorizontalMultiLevelHierarchy"/>
    <dgm:cxn modelId="{BF99C22D-7AFC-4E5E-9366-CF6BE095AF4E}" type="presOf" srcId="{4790872A-79ED-4227-B570-355D4637DCE9}" destId="{468FE785-B30C-4773-8A60-9165D6043CFB}" srcOrd="1" destOrd="0" presId="urn:microsoft.com/office/officeart/2008/layout/HorizontalMultiLevelHierarchy"/>
    <dgm:cxn modelId="{35DBF944-9E85-4F40-815D-3EE0446CFF6A}" type="presOf" srcId="{1D674A33-939E-46DC-A35D-847D0445DDA9}" destId="{AC6E972A-902D-44B4-88A2-FCC35017F17B}" srcOrd="0" destOrd="0" presId="urn:microsoft.com/office/officeart/2008/layout/HorizontalMultiLevelHierarchy"/>
    <dgm:cxn modelId="{B47029F1-D365-4382-9ECC-151E343F3155}" srcId="{56AF157B-4D14-4125-AEF5-4C32B9EDB2E6}" destId="{91499695-EDA4-4091-94C6-A8538C8C9724}" srcOrd="1" destOrd="0" parTransId="{E79D4832-62D7-42F5-851F-A866AB08E1B0}" sibTransId="{CE0CA48D-198B-40EC-A4F0-61E0C125D7C8}"/>
    <dgm:cxn modelId="{4247BE1A-CCB1-443B-93E6-476F93DF9141}" type="presParOf" srcId="{FB19384C-5563-4C22-9475-FCC050F2405B}" destId="{FCF5BCD3-35DA-4E0C-8363-A525EFF1A48D}" srcOrd="0" destOrd="0" presId="urn:microsoft.com/office/officeart/2008/layout/HorizontalMultiLevelHierarchy"/>
    <dgm:cxn modelId="{F40BAFF8-32D2-4364-94AE-42F2777591CC}" type="presParOf" srcId="{FCF5BCD3-35DA-4E0C-8363-A525EFF1A48D}" destId="{418966AD-CCAC-4C68-8C04-3242014D4B56}" srcOrd="0" destOrd="0" presId="urn:microsoft.com/office/officeart/2008/layout/HorizontalMultiLevelHierarchy"/>
    <dgm:cxn modelId="{A83EC492-BFBC-4A40-A646-DAEED256395B}" type="presParOf" srcId="{FCF5BCD3-35DA-4E0C-8363-A525EFF1A48D}" destId="{5BF0EEF7-76D2-461E-BF07-DF255F90EA1B}" srcOrd="1" destOrd="0" presId="urn:microsoft.com/office/officeart/2008/layout/HorizontalMultiLevelHierarchy"/>
    <dgm:cxn modelId="{6E0FFC29-BCC4-4FF1-96FD-5F6EF063EAEB}" type="presParOf" srcId="{5BF0EEF7-76D2-461E-BF07-DF255F90EA1B}" destId="{80156BDC-2C18-4B79-92F4-101923717488}" srcOrd="0" destOrd="0" presId="urn:microsoft.com/office/officeart/2008/layout/HorizontalMultiLevelHierarchy"/>
    <dgm:cxn modelId="{404DBDEA-B20F-4A0F-9BA0-78399758773F}" type="presParOf" srcId="{80156BDC-2C18-4B79-92F4-101923717488}" destId="{468FE785-B30C-4773-8A60-9165D6043CFB}" srcOrd="0" destOrd="0" presId="urn:microsoft.com/office/officeart/2008/layout/HorizontalMultiLevelHierarchy"/>
    <dgm:cxn modelId="{6472B725-992D-4273-8041-06A8BB0A0E98}" type="presParOf" srcId="{5BF0EEF7-76D2-461E-BF07-DF255F90EA1B}" destId="{A642736D-1990-4BA6-96E1-2003AA69AC05}" srcOrd="1" destOrd="0" presId="urn:microsoft.com/office/officeart/2008/layout/HorizontalMultiLevelHierarchy"/>
    <dgm:cxn modelId="{E77AFF43-FF18-4F61-9B8B-05BC489A3A09}" type="presParOf" srcId="{A642736D-1990-4BA6-96E1-2003AA69AC05}" destId="{AC6E972A-902D-44B4-88A2-FCC35017F17B}" srcOrd="0" destOrd="0" presId="urn:microsoft.com/office/officeart/2008/layout/HorizontalMultiLevelHierarchy"/>
    <dgm:cxn modelId="{6A25FAC0-BA76-40DE-9EB4-E0AE71ABE578}" type="presParOf" srcId="{A642736D-1990-4BA6-96E1-2003AA69AC05}" destId="{D6733984-F901-48CD-AF81-194111B35380}" srcOrd="1" destOrd="0" presId="urn:microsoft.com/office/officeart/2008/layout/HorizontalMultiLevelHierarchy"/>
    <dgm:cxn modelId="{A109C542-CDDE-4CC8-BAED-D0EB62827B17}" type="presParOf" srcId="{5BF0EEF7-76D2-461E-BF07-DF255F90EA1B}" destId="{11AEBD0E-E560-497D-89A0-A95BB4083CCA}" srcOrd="2" destOrd="0" presId="urn:microsoft.com/office/officeart/2008/layout/HorizontalMultiLevelHierarchy"/>
    <dgm:cxn modelId="{D07A6AA8-7664-47BA-AA69-587D7AFA845D}" type="presParOf" srcId="{11AEBD0E-E560-497D-89A0-A95BB4083CCA}" destId="{2FC52C2D-7E37-47A8-95A0-D2B350539598}" srcOrd="0" destOrd="0" presId="urn:microsoft.com/office/officeart/2008/layout/HorizontalMultiLevelHierarchy"/>
    <dgm:cxn modelId="{59F3DF2D-9453-4703-963C-E4ABC096C822}" type="presParOf" srcId="{5BF0EEF7-76D2-461E-BF07-DF255F90EA1B}" destId="{A104712E-6821-4BDD-9B37-6F5CE39389AA}" srcOrd="3" destOrd="0" presId="urn:microsoft.com/office/officeart/2008/layout/HorizontalMultiLevelHierarchy"/>
    <dgm:cxn modelId="{A78A9365-A99B-48C9-9518-B37E209E3A2A}" type="presParOf" srcId="{A104712E-6821-4BDD-9B37-6F5CE39389AA}" destId="{7DB09212-2D6E-45CB-9C3A-15386BD08352}" srcOrd="0" destOrd="0" presId="urn:microsoft.com/office/officeart/2008/layout/HorizontalMultiLevelHierarchy"/>
    <dgm:cxn modelId="{08CB69CF-DE5D-4243-AA9A-8FAAC8E83DFE}" type="presParOf" srcId="{A104712E-6821-4BDD-9B37-6F5CE39389AA}" destId="{1C4CEB6F-BA7E-4582-B111-D4F12416496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9928F5E-59F4-455B-BD04-C128789B012E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9D5FFDFE-8678-4CB0-ADA5-0146F570BEA0}">
      <dgm:prSet phldrT="[Text]"/>
      <dgm:spPr/>
      <dgm:t>
        <a:bodyPr/>
        <a:lstStyle/>
        <a:p>
          <a:r>
            <a:rPr lang="fa-IR" dirty="0"/>
            <a:t>معاینه فیزیکی-لگنی</a:t>
          </a:r>
          <a:endParaRPr lang="en-US" dirty="0"/>
        </a:p>
      </dgm:t>
    </dgm:pt>
    <dgm:pt modelId="{6DDCB330-4C05-4C76-924C-3A2430AD7C76}" type="parTrans" cxnId="{B3344FBC-294B-4269-8492-48DFDB4D63EA}">
      <dgm:prSet/>
      <dgm:spPr/>
      <dgm:t>
        <a:bodyPr/>
        <a:lstStyle/>
        <a:p>
          <a:endParaRPr lang="en-US"/>
        </a:p>
      </dgm:t>
    </dgm:pt>
    <dgm:pt modelId="{A6462C8F-E1CE-444C-B450-6E2EFEDE9E95}" type="sibTrans" cxnId="{B3344FBC-294B-4269-8492-48DFDB4D63EA}">
      <dgm:prSet/>
      <dgm:spPr/>
      <dgm:t>
        <a:bodyPr/>
        <a:lstStyle/>
        <a:p>
          <a:endParaRPr lang="en-US"/>
        </a:p>
      </dgm:t>
    </dgm:pt>
    <dgm:pt modelId="{B96997B8-7631-40E8-ACFD-6B78D7275520}">
      <dgm:prSet phldrT="[Text]"/>
      <dgm:spPr/>
      <dgm:t>
        <a:bodyPr/>
        <a:lstStyle/>
        <a:p>
          <a:r>
            <a:rPr lang="fa-IR" dirty="0"/>
            <a:t>ارزیابی مخاط واژن از نظر آتروفی</a:t>
          </a:r>
          <a:endParaRPr lang="en-US" dirty="0"/>
        </a:p>
      </dgm:t>
    </dgm:pt>
    <dgm:pt modelId="{6F569B14-C588-496E-A87E-CBA8FC3B0201}" type="parTrans" cxnId="{8038909B-D032-4EBE-B79E-920957DA4604}">
      <dgm:prSet/>
      <dgm:spPr/>
      <dgm:t>
        <a:bodyPr/>
        <a:lstStyle/>
        <a:p>
          <a:endParaRPr lang="en-US"/>
        </a:p>
      </dgm:t>
    </dgm:pt>
    <dgm:pt modelId="{1BD43F45-2A6D-4AE1-B884-2F4988013E9D}" type="sibTrans" cxnId="{8038909B-D032-4EBE-B79E-920957DA4604}">
      <dgm:prSet/>
      <dgm:spPr/>
      <dgm:t>
        <a:bodyPr/>
        <a:lstStyle/>
        <a:p>
          <a:endParaRPr lang="en-US"/>
        </a:p>
      </dgm:t>
    </dgm:pt>
    <dgm:pt modelId="{CDFEC102-D3F9-4C80-AF6B-D3022EB434D9}">
      <dgm:prSet phldrT="[Text]"/>
      <dgm:spPr/>
      <dgm:t>
        <a:bodyPr/>
        <a:lstStyle/>
        <a:p>
          <a:r>
            <a:rPr lang="fa-IR" dirty="0"/>
            <a:t>باریک شدن-رنگ پریدگی-از بین رفتن روگا</a:t>
          </a:r>
          <a:endParaRPr lang="en-US" dirty="0"/>
        </a:p>
      </dgm:t>
    </dgm:pt>
    <dgm:pt modelId="{21490520-A13F-4F92-9938-17B175A89FF5}" type="parTrans" cxnId="{F782BBA4-0620-4EB9-8E32-F62B90E4F31D}">
      <dgm:prSet/>
      <dgm:spPr/>
      <dgm:t>
        <a:bodyPr/>
        <a:lstStyle/>
        <a:p>
          <a:endParaRPr lang="en-US"/>
        </a:p>
      </dgm:t>
    </dgm:pt>
    <dgm:pt modelId="{E7C978EA-B896-48EB-817C-EB1C5700D15E}" type="sibTrans" cxnId="{F782BBA4-0620-4EB9-8E32-F62B90E4F31D}">
      <dgm:prSet/>
      <dgm:spPr/>
      <dgm:t>
        <a:bodyPr/>
        <a:lstStyle/>
        <a:p>
          <a:endParaRPr lang="en-US"/>
        </a:p>
      </dgm:t>
    </dgm:pt>
    <dgm:pt modelId="{9B44E2B6-8809-4136-815B-355A5945BAF8}">
      <dgm:prSet phldrT="[Text]"/>
      <dgm:spPr/>
      <dgm:t>
        <a:bodyPr/>
        <a:lstStyle/>
        <a:p>
          <a:r>
            <a:rPr lang="fa-IR" dirty="0"/>
            <a:t>باریک شدن ورودی وازن</a:t>
          </a:r>
          <a:endParaRPr lang="en-US" dirty="0"/>
        </a:p>
      </dgm:t>
    </dgm:pt>
    <dgm:pt modelId="{E7DDBFA9-0842-448F-9B29-D0CDCF44C23B}" type="parTrans" cxnId="{C5B9F300-C52D-43E5-8346-32197832172F}">
      <dgm:prSet/>
      <dgm:spPr/>
      <dgm:t>
        <a:bodyPr/>
        <a:lstStyle/>
        <a:p>
          <a:endParaRPr lang="en-US"/>
        </a:p>
      </dgm:t>
    </dgm:pt>
    <dgm:pt modelId="{A485337B-F42B-4923-ABCF-7E195ECCB444}" type="sibTrans" cxnId="{C5B9F300-C52D-43E5-8346-32197832172F}">
      <dgm:prSet/>
      <dgm:spPr/>
      <dgm:t>
        <a:bodyPr/>
        <a:lstStyle/>
        <a:p>
          <a:endParaRPr lang="en-US"/>
        </a:p>
      </dgm:t>
    </dgm:pt>
    <dgm:pt modelId="{0722A81B-616F-4B0C-831F-3C74C874585A}">
      <dgm:prSet phldrT="[Text]"/>
      <dgm:spPr/>
      <dgm:t>
        <a:bodyPr/>
        <a:lstStyle/>
        <a:p>
          <a:r>
            <a:rPr lang="fa-IR" dirty="0"/>
            <a:t>معاینه دو دستی جهت ارزیابی توده و تندرنس</a:t>
          </a:r>
          <a:endParaRPr lang="en-US" dirty="0"/>
        </a:p>
      </dgm:t>
    </dgm:pt>
    <dgm:pt modelId="{E45B959B-8D6F-4ACD-A3F2-56F5BEEF8F56}" type="parTrans" cxnId="{FF81C79F-7D4E-4DCD-8ADF-86D15FC325C2}">
      <dgm:prSet/>
      <dgm:spPr/>
      <dgm:t>
        <a:bodyPr/>
        <a:lstStyle/>
        <a:p>
          <a:endParaRPr lang="en-US"/>
        </a:p>
      </dgm:t>
    </dgm:pt>
    <dgm:pt modelId="{8DC4F88F-DF28-4D46-B76F-D76787A84E25}" type="sibTrans" cxnId="{FF81C79F-7D4E-4DCD-8ADF-86D15FC325C2}">
      <dgm:prSet/>
      <dgm:spPr/>
      <dgm:t>
        <a:bodyPr/>
        <a:lstStyle/>
        <a:p>
          <a:endParaRPr lang="en-US"/>
        </a:p>
      </dgm:t>
    </dgm:pt>
    <dgm:pt modelId="{C8E7FAF8-4B32-43A2-BCFA-1F8F9FD7C097}">
      <dgm:prSet/>
      <dgm:spPr/>
      <dgm:t>
        <a:bodyPr/>
        <a:lstStyle/>
        <a:p>
          <a:r>
            <a:rPr lang="fa-IR" dirty="0"/>
            <a:t>ارزیابی ساختارهای حمایتی لگن مثل پرولاپس ارگان لگنی با اسپکولوم</a:t>
          </a:r>
          <a:endParaRPr lang="en-US" dirty="0"/>
        </a:p>
      </dgm:t>
    </dgm:pt>
    <dgm:pt modelId="{4954888D-11E2-4864-89DF-6870300F13BE}" type="parTrans" cxnId="{242246FC-84F0-4A76-AFA6-483D593CEC5E}">
      <dgm:prSet/>
      <dgm:spPr/>
      <dgm:t>
        <a:bodyPr/>
        <a:lstStyle/>
        <a:p>
          <a:endParaRPr lang="en-US"/>
        </a:p>
      </dgm:t>
    </dgm:pt>
    <dgm:pt modelId="{FB0E46EC-6A35-4F20-A9B5-9D27C903C541}" type="sibTrans" cxnId="{242246FC-84F0-4A76-AFA6-483D593CEC5E}">
      <dgm:prSet/>
      <dgm:spPr/>
      <dgm:t>
        <a:bodyPr/>
        <a:lstStyle/>
        <a:p>
          <a:pPr rtl="1"/>
          <a:endParaRPr lang="fa-IR"/>
        </a:p>
      </dgm:t>
    </dgm:pt>
    <dgm:pt modelId="{4DBFECBE-2066-454B-B2CC-4B49BFF2E6C5}">
      <dgm:prSet/>
      <dgm:spPr/>
      <dgm:t>
        <a:bodyPr/>
        <a:lstStyle/>
        <a:p>
          <a:r>
            <a:rPr lang="fa-IR" dirty="0"/>
            <a:t>التهاب</a:t>
          </a:r>
          <a:endParaRPr lang="en-US" dirty="0"/>
        </a:p>
      </dgm:t>
    </dgm:pt>
    <dgm:pt modelId="{08F3EE64-B14B-4753-BBE0-ECE42BBD630D}" type="parTrans" cxnId="{14B38E4A-AC5C-4525-B2FD-CF24A1809281}">
      <dgm:prSet/>
      <dgm:spPr/>
      <dgm:t>
        <a:bodyPr/>
        <a:lstStyle/>
        <a:p>
          <a:endParaRPr lang="en-US"/>
        </a:p>
      </dgm:t>
    </dgm:pt>
    <dgm:pt modelId="{4A5D9925-06CC-44E0-BE53-FF49CA6E8312}" type="sibTrans" cxnId="{14B38E4A-AC5C-4525-B2FD-CF24A1809281}">
      <dgm:prSet/>
      <dgm:spPr/>
      <dgm:t>
        <a:bodyPr/>
        <a:lstStyle/>
        <a:p>
          <a:pPr rtl="1"/>
          <a:endParaRPr lang="fa-IR"/>
        </a:p>
      </dgm:t>
    </dgm:pt>
    <dgm:pt modelId="{698D3200-48EC-41DD-A9DA-9A8DDD9DC8A7}" type="pres">
      <dgm:prSet presAssocID="{49928F5E-59F4-455B-BD04-C128789B012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fa-IR"/>
        </a:p>
      </dgm:t>
    </dgm:pt>
    <dgm:pt modelId="{DDB87499-3416-4342-80E3-C264DBA09039}" type="pres">
      <dgm:prSet presAssocID="{9D5FFDFE-8678-4CB0-ADA5-0146F570BEA0}" presName="hierRoot1" presStyleCnt="0"/>
      <dgm:spPr/>
    </dgm:pt>
    <dgm:pt modelId="{76795AE0-20C4-4CC4-9F34-D7DCCB5613B4}" type="pres">
      <dgm:prSet presAssocID="{9D5FFDFE-8678-4CB0-ADA5-0146F570BEA0}" presName="composite" presStyleCnt="0"/>
      <dgm:spPr/>
    </dgm:pt>
    <dgm:pt modelId="{D833E55A-6F2B-4220-9C75-C709B63537AD}" type="pres">
      <dgm:prSet presAssocID="{9D5FFDFE-8678-4CB0-ADA5-0146F570BEA0}" presName="background" presStyleLbl="node0" presStyleIdx="0" presStyleCnt="1"/>
      <dgm:spPr/>
    </dgm:pt>
    <dgm:pt modelId="{18B5DD9B-8A09-4F5E-9F97-7F8792D24D64}" type="pres">
      <dgm:prSet presAssocID="{9D5FFDFE-8678-4CB0-ADA5-0146F570BEA0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0186595F-2D54-46C3-8518-B35BB5DBE7E2}" type="pres">
      <dgm:prSet presAssocID="{9D5FFDFE-8678-4CB0-ADA5-0146F570BEA0}" presName="hierChild2" presStyleCnt="0"/>
      <dgm:spPr/>
    </dgm:pt>
    <dgm:pt modelId="{A7EB0E0D-4401-4DF8-9076-102E7B56516F}" type="pres">
      <dgm:prSet presAssocID="{6F569B14-C588-496E-A87E-CBA8FC3B0201}" presName="Name10" presStyleLbl="parChTrans1D2" presStyleIdx="0" presStyleCnt="3"/>
      <dgm:spPr/>
      <dgm:t>
        <a:bodyPr/>
        <a:lstStyle/>
        <a:p>
          <a:pPr rtl="1"/>
          <a:endParaRPr lang="fa-IR"/>
        </a:p>
      </dgm:t>
    </dgm:pt>
    <dgm:pt modelId="{915017E4-9DFD-42E5-A240-819024CC5400}" type="pres">
      <dgm:prSet presAssocID="{B96997B8-7631-40E8-ACFD-6B78D7275520}" presName="hierRoot2" presStyleCnt="0"/>
      <dgm:spPr/>
    </dgm:pt>
    <dgm:pt modelId="{EFD85F50-4831-477F-BC8E-174B50E23999}" type="pres">
      <dgm:prSet presAssocID="{B96997B8-7631-40E8-ACFD-6B78D7275520}" presName="composite2" presStyleCnt="0"/>
      <dgm:spPr/>
    </dgm:pt>
    <dgm:pt modelId="{8B67FB44-783E-42FD-97FC-7F4474D9CE76}" type="pres">
      <dgm:prSet presAssocID="{B96997B8-7631-40E8-ACFD-6B78D7275520}" presName="background2" presStyleLbl="node2" presStyleIdx="0" presStyleCnt="3"/>
      <dgm:spPr/>
    </dgm:pt>
    <dgm:pt modelId="{1B452B31-B011-47A7-85A1-C12E75BC98CC}" type="pres">
      <dgm:prSet presAssocID="{B96997B8-7631-40E8-ACFD-6B78D7275520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8AEAF4FE-803F-4D1C-BAD1-56B8EB32B7FE}" type="pres">
      <dgm:prSet presAssocID="{B96997B8-7631-40E8-ACFD-6B78D7275520}" presName="hierChild3" presStyleCnt="0"/>
      <dgm:spPr/>
    </dgm:pt>
    <dgm:pt modelId="{7F642799-9201-45C1-BD48-06793E99D35B}" type="pres">
      <dgm:prSet presAssocID="{21490520-A13F-4F92-9938-17B175A89FF5}" presName="Name17" presStyleLbl="parChTrans1D3" presStyleIdx="0" presStyleCnt="3"/>
      <dgm:spPr/>
      <dgm:t>
        <a:bodyPr/>
        <a:lstStyle/>
        <a:p>
          <a:pPr rtl="1"/>
          <a:endParaRPr lang="fa-IR"/>
        </a:p>
      </dgm:t>
    </dgm:pt>
    <dgm:pt modelId="{DE6FF8BE-2820-4D26-8273-40281014DD61}" type="pres">
      <dgm:prSet presAssocID="{CDFEC102-D3F9-4C80-AF6B-D3022EB434D9}" presName="hierRoot3" presStyleCnt="0"/>
      <dgm:spPr/>
    </dgm:pt>
    <dgm:pt modelId="{95DDF782-E04E-47B4-A86F-9FF11E808B0B}" type="pres">
      <dgm:prSet presAssocID="{CDFEC102-D3F9-4C80-AF6B-D3022EB434D9}" presName="composite3" presStyleCnt="0"/>
      <dgm:spPr/>
    </dgm:pt>
    <dgm:pt modelId="{79AB3450-C96E-4EE9-8575-E2B0A59C9959}" type="pres">
      <dgm:prSet presAssocID="{CDFEC102-D3F9-4C80-AF6B-D3022EB434D9}" presName="background3" presStyleLbl="node3" presStyleIdx="0" presStyleCnt="3"/>
      <dgm:spPr/>
    </dgm:pt>
    <dgm:pt modelId="{464E93DF-46D1-4A64-B281-C29CBA85987E}" type="pres">
      <dgm:prSet presAssocID="{CDFEC102-D3F9-4C80-AF6B-D3022EB434D9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DA8171A1-6E0B-4F17-9A4C-D80EA138B5ED}" type="pres">
      <dgm:prSet presAssocID="{CDFEC102-D3F9-4C80-AF6B-D3022EB434D9}" presName="hierChild4" presStyleCnt="0"/>
      <dgm:spPr/>
    </dgm:pt>
    <dgm:pt modelId="{700B58F4-9633-4AE9-9FFD-86A6BECE15F6}" type="pres">
      <dgm:prSet presAssocID="{E7DDBFA9-0842-448F-9B29-D0CDCF44C23B}" presName="Name17" presStyleLbl="parChTrans1D3" presStyleIdx="1" presStyleCnt="3"/>
      <dgm:spPr/>
      <dgm:t>
        <a:bodyPr/>
        <a:lstStyle/>
        <a:p>
          <a:pPr rtl="1"/>
          <a:endParaRPr lang="fa-IR"/>
        </a:p>
      </dgm:t>
    </dgm:pt>
    <dgm:pt modelId="{1DF1C13C-66BE-473A-B3A0-F2542D21E3F6}" type="pres">
      <dgm:prSet presAssocID="{9B44E2B6-8809-4136-815B-355A5945BAF8}" presName="hierRoot3" presStyleCnt="0"/>
      <dgm:spPr/>
    </dgm:pt>
    <dgm:pt modelId="{8954DD07-79C0-4839-8AA0-22216B9D725F}" type="pres">
      <dgm:prSet presAssocID="{9B44E2B6-8809-4136-815B-355A5945BAF8}" presName="composite3" presStyleCnt="0"/>
      <dgm:spPr/>
    </dgm:pt>
    <dgm:pt modelId="{C23BE0D7-4658-4F57-80E5-1E7D0CC82A94}" type="pres">
      <dgm:prSet presAssocID="{9B44E2B6-8809-4136-815B-355A5945BAF8}" presName="background3" presStyleLbl="node3" presStyleIdx="1" presStyleCnt="3"/>
      <dgm:spPr/>
    </dgm:pt>
    <dgm:pt modelId="{1516784F-E590-47A7-9F9E-C24801F35A58}" type="pres">
      <dgm:prSet presAssocID="{9B44E2B6-8809-4136-815B-355A5945BAF8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C8E83A86-973F-41CB-863E-A3EE71D4AC14}" type="pres">
      <dgm:prSet presAssocID="{9B44E2B6-8809-4136-815B-355A5945BAF8}" presName="hierChild4" presStyleCnt="0"/>
      <dgm:spPr/>
    </dgm:pt>
    <dgm:pt modelId="{C9F1D9F6-D5AC-4074-824D-632317FB03C2}" type="pres">
      <dgm:prSet presAssocID="{08F3EE64-B14B-4753-BBE0-ECE42BBD630D}" presName="Name17" presStyleLbl="parChTrans1D3" presStyleIdx="2" presStyleCnt="3"/>
      <dgm:spPr/>
      <dgm:t>
        <a:bodyPr/>
        <a:lstStyle/>
        <a:p>
          <a:pPr rtl="1"/>
          <a:endParaRPr lang="fa-IR"/>
        </a:p>
      </dgm:t>
    </dgm:pt>
    <dgm:pt modelId="{83E8A38A-D8DF-411B-BC32-1C9A3BD8A87A}" type="pres">
      <dgm:prSet presAssocID="{4DBFECBE-2066-454B-B2CC-4B49BFF2E6C5}" presName="hierRoot3" presStyleCnt="0"/>
      <dgm:spPr/>
    </dgm:pt>
    <dgm:pt modelId="{A231A1F8-C302-4BF8-A7D9-75CEAE98971D}" type="pres">
      <dgm:prSet presAssocID="{4DBFECBE-2066-454B-B2CC-4B49BFF2E6C5}" presName="composite3" presStyleCnt="0"/>
      <dgm:spPr/>
    </dgm:pt>
    <dgm:pt modelId="{00277C2B-76F2-49CB-881A-1FBD76D28A3F}" type="pres">
      <dgm:prSet presAssocID="{4DBFECBE-2066-454B-B2CC-4B49BFF2E6C5}" presName="background3" presStyleLbl="node3" presStyleIdx="2" presStyleCnt="3"/>
      <dgm:spPr/>
    </dgm:pt>
    <dgm:pt modelId="{8093B8F2-EBF8-40CF-966C-81D93CFB0B48}" type="pres">
      <dgm:prSet presAssocID="{4DBFECBE-2066-454B-B2CC-4B49BFF2E6C5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DCAFAD4B-BAD6-4A6B-AFF1-36696C85DE33}" type="pres">
      <dgm:prSet presAssocID="{4DBFECBE-2066-454B-B2CC-4B49BFF2E6C5}" presName="hierChild4" presStyleCnt="0"/>
      <dgm:spPr/>
    </dgm:pt>
    <dgm:pt modelId="{7D51F642-354F-43E2-934E-DFF51E91F9EA}" type="pres">
      <dgm:prSet presAssocID="{4954888D-11E2-4864-89DF-6870300F13BE}" presName="Name10" presStyleLbl="parChTrans1D2" presStyleIdx="1" presStyleCnt="3"/>
      <dgm:spPr/>
      <dgm:t>
        <a:bodyPr/>
        <a:lstStyle/>
        <a:p>
          <a:pPr rtl="1"/>
          <a:endParaRPr lang="fa-IR"/>
        </a:p>
      </dgm:t>
    </dgm:pt>
    <dgm:pt modelId="{62A60C23-D6AE-4A55-8FAF-ACA218891634}" type="pres">
      <dgm:prSet presAssocID="{C8E7FAF8-4B32-43A2-BCFA-1F8F9FD7C097}" presName="hierRoot2" presStyleCnt="0"/>
      <dgm:spPr/>
    </dgm:pt>
    <dgm:pt modelId="{4B836164-0630-447C-ABEC-69CEF234C5B1}" type="pres">
      <dgm:prSet presAssocID="{C8E7FAF8-4B32-43A2-BCFA-1F8F9FD7C097}" presName="composite2" presStyleCnt="0"/>
      <dgm:spPr/>
    </dgm:pt>
    <dgm:pt modelId="{C8F60BD2-4315-49EB-BEC7-B8982556F39D}" type="pres">
      <dgm:prSet presAssocID="{C8E7FAF8-4B32-43A2-BCFA-1F8F9FD7C097}" presName="background2" presStyleLbl="node2" presStyleIdx="1" presStyleCnt="3"/>
      <dgm:spPr/>
    </dgm:pt>
    <dgm:pt modelId="{BEBD47BF-F368-42BB-AA23-7442ABB9B981}" type="pres">
      <dgm:prSet presAssocID="{C8E7FAF8-4B32-43A2-BCFA-1F8F9FD7C097}" presName="text2" presStyleLbl="fgAcc2" presStyleIdx="1" presStyleCnt="3" custLinFactNeighborY="188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EF3FAD14-069A-4497-89F7-6848FB19DC64}" type="pres">
      <dgm:prSet presAssocID="{C8E7FAF8-4B32-43A2-BCFA-1F8F9FD7C097}" presName="hierChild3" presStyleCnt="0"/>
      <dgm:spPr/>
    </dgm:pt>
    <dgm:pt modelId="{E0F71AD2-D8FC-440C-AAB0-D79371D1DE5A}" type="pres">
      <dgm:prSet presAssocID="{E45B959B-8D6F-4ACD-A3F2-56F5BEEF8F56}" presName="Name10" presStyleLbl="parChTrans1D2" presStyleIdx="2" presStyleCnt="3"/>
      <dgm:spPr/>
      <dgm:t>
        <a:bodyPr/>
        <a:lstStyle/>
        <a:p>
          <a:pPr rtl="1"/>
          <a:endParaRPr lang="fa-IR"/>
        </a:p>
      </dgm:t>
    </dgm:pt>
    <dgm:pt modelId="{3893FF30-19ED-4B47-966C-98EF17D29F2C}" type="pres">
      <dgm:prSet presAssocID="{0722A81B-616F-4B0C-831F-3C74C874585A}" presName="hierRoot2" presStyleCnt="0"/>
      <dgm:spPr/>
    </dgm:pt>
    <dgm:pt modelId="{1F5A0A5B-1F24-4CA9-A9AB-5B2FCA58BC87}" type="pres">
      <dgm:prSet presAssocID="{0722A81B-616F-4B0C-831F-3C74C874585A}" presName="composite2" presStyleCnt="0"/>
      <dgm:spPr/>
    </dgm:pt>
    <dgm:pt modelId="{60086137-233F-4E1E-82E3-A523F5274D8E}" type="pres">
      <dgm:prSet presAssocID="{0722A81B-616F-4B0C-831F-3C74C874585A}" presName="background2" presStyleLbl="node2" presStyleIdx="2" presStyleCnt="3"/>
      <dgm:spPr/>
    </dgm:pt>
    <dgm:pt modelId="{C6726903-336A-4639-B0F8-4088690945EB}" type="pres">
      <dgm:prSet presAssocID="{0722A81B-616F-4B0C-831F-3C74C874585A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CE72C044-C0F9-4DD3-A16C-D3E9C6685A0F}" type="pres">
      <dgm:prSet presAssocID="{0722A81B-616F-4B0C-831F-3C74C874585A}" presName="hierChild3" presStyleCnt="0"/>
      <dgm:spPr/>
    </dgm:pt>
  </dgm:ptLst>
  <dgm:cxnLst>
    <dgm:cxn modelId="{109A7BF9-4597-46DF-8B0E-42BC6A02BA6C}" type="presOf" srcId="{49928F5E-59F4-455B-BD04-C128789B012E}" destId="{698D3200-48EC-41DD-A9DA-9A8DDD9DC8A7}" srcOrd="0" destOrd="0" presId="urn:microsoft.com/office/officeart/2005/8/layout/hierarchy1"/>
    <dgm:cxn modelId="{4FDAE267-7924-4A9D-930D-F52735A617E6}" type="presOf" srcId="{4DBFECBE-2066-454B-B2CC-4B49BFF2E6C5}" destId="{8093B8F2-EBF8-40CF-966C-81D93CFB0B48}" srcOrd="0" destOrd="0" presId="urn:microsoft.com/office/officeart/2005/8/layout/hierarchy1"/>
    <dgm:cxn modelId="{8BB4AF58-1EB1-425E-A77C-2D59466CDEAA}" type="presOf" srcId="{CDFEC102-D3F9-4C80-AF6B-D3022EB434D9}" destId="{464E93DF-46D1-4A64-B281-C29CBA85987E}" srcOrd="0" destOrd="0" presId="urn:microsoft.com/office/officeart/2005/8/layout/hierarchy1"/>
    <dgm:cxn modelId="{FF81C79F-7D4E-4DCD-8ADF-86D15FC325C2}" srcId="{9D5FFDFE-8678-4CB0-ADA5-0146F570BEA0}" destId="{0722A81B-616F-4B0C-831F-3C74C874585A}" srcOrd="2" destOrd="0" parTransId="{E45B959B-8D6F-4ACD-A3F2-56F5BEEF8F56}" sibTransId="{8DC4F88F-DF28-4D46-B76F-D76787A84E25}"/>
    <dgm:cxn modelId="{242246FC-84F0-4A76-AFA6-483D593CEC5E}" srcId="{9D5FFDFE-8678-4CB0-ADA5-0146F570BEA0}" destId="{C8E7FAF8-4B32-43A2-BCFA-1F8F9FD7C097}" srcOrd="1" destOrd="0" parTransId="{4954888D-11E2-4864-89DF-6870300F13BE}" sibTransId="{FB0E46EC-6A35-4F20-A9B5-9D27C903C541}"/>
    <dgm:cxn modelId="{04F08AB8-1AB3-47A2-9042-D4AEBFCD17AF}" type="presOf" srcId="{9D5FFDFE-8678-4CB0-ADA5-0146F570BEA0}" destId="{18B5DD9B-8A09-4F5E-9F97-7F8792D24D64}" srcOrd="0" destOrd="0" presId="urn:microsoft.com/office/officeart/2005/8/layout/hierarchy1"/>
    <dgm:cxn modelId="{19ADAA79-05F8-470C-82F0-B1629B908372}" type="presOf" srcId="{6F569B14-C588-496E-A87E-CBA8FC3B0201}" destId="{A7EB0E0D-4401-4DF8-9076-102E7B56516F}" srcOrd="0" destOrd="0" presId="urn:microsoft.com/office/officeart/2005/8/layout/hierarchy1"/>
    <dgm:cxn modelId="{7CCB187D-FEEE-47DC-9D97-A9D6498EEF4C}" type="presOf" srcId="{C8E7FAF8-4B32-43A2-BCFA-1F8F9FD7C097}" destId="{BEBD47BF-F368-42BB-AA23-7442ABB9B981}" srcOrd="0" destOrd="0" presId="urn:microsoft.com/office/officeart/2005/8/layout/hierarchy1"/>
    <dgm:cxn modelId="{CF78C7BB-E475-4B90-9AF1-FCF190431533}" type="presOf" srcId="{08F3EE64-B14B-4753-BBE0-ECE42BBD630D}" destId="{C9F1D9F6-D5AC-4074-824D-632317FB03C2}" srcOrd="0" destOrd="0" presId="urn:microsoft.com/office/officeart/2005/8/layout/hierarchy1"/>
    <dgm:cxn modelId="{C5B9F300-C52D-43E5-8346-32197832172F}" srcId="{B96997B8-7631-40E8-ACFD-6B78D7275520}" destId="{9B44E2B6-8809-4136-815B-355A5945BAF8}" srcOrd="1" destOrd="0" parTransId="{E7DDBFA9-0842-448F-9B29-D0CDCF44C23B}" sibTransId="{A485337B-F42B-4923-ABCF-7E195ECCB444}"/>
    <dgm:cxn modelId="{221DE9CC-0564-47F8-8740-80F905593ECA}" type="presOf" srcId="{4954888D-11E2-4864-89DF-6870300F13BE}" destId="{7D51F642-354F-43E2-934E-DFF51E91F9EA}" srcOrd="0" destOrd="0" presId="urn:microsoft.com/office/officeart/2005/8/layout/hierarchy1"/>
    <dgm:cxn modelId="{F6B33E68-0DB9-4BA2-9BEA-0EE2C6FE17D7}" type="presOf" srcId="{0722A81B-616F-4B0C-831F-3C74C874585A}" destId="{C6726903-336A-4639-B0F8-4088690945EB}" srcOrd="0" destOrd="0" presId="urn:microsoft.com/office/officeart/2005/8/layout/hierarchy1"/>
    <dgm:cxn modelId="{E2FF5FFC-1099-4BC3-84D6-FA530E62BC47}" type="presOf" srcId="{E45B959B-8D6F-4ACD-A3F2-56F5BEEF8F56}" destId="{E0F71AD2-D8FC-440C-AAB0-D79371D1DE5A}" srcOrd="0" destOrd="0" presId="urn:microsoft.com/office/officeart/2005/8/layout/hierarchy1"/>
    <dgm:cxn modelId="{D5DCC046-918B-4455-8D93-DDE1B26E2EC0}" type="presOf" srcId="{21490520-A13F-4F92-9938-17B175A89FF5}" destId="{7F642799-9201-45C1-BD48-06793E99D35B}" srcOrd="0" destOrd="0" presId="urn:microsoft.com/office/officeart/2005/8/layout/hierarchy1"/>
    <dgm:cxn modelId="{7D9013BC-223D-4838-8683-96C0C3F2D8D0}" type="presOf" srcId="{B96997B8-7631-40E8-ACFD-6B78D7275520}" destId="{1B452B31-B011-47A7-85A1-C12E75BC98CC}" srcOrd="0" destOrd="0" presId="urn:microsoft.com/office/officeart/2005/8/layout/hierarchy1"/>
    <dgm:cxn modelId="{B3344FBC-294B-4269-8492-48DFDB4D63EA}" srcId="{49928F5E-59F4-455B-BD04-C128789B012E}" destId="{9D5FFDFE-8678-4CB0-ADA5-0146F570BEA0}" srcOrd="0" destOrd="0" parTransId="{6DDCB330-4C05-4C76-924C-3A2430AD7C76}" sibTransId="{A6462C8F-E1CE-444C-B450-6E2EFEDE9E95}"/>
    <dgm:cxn modelId="{14B38E4A-AC5C-4525-B2FD-CF24A1809281}" srcId="{B96997B8-7631-40E8-ACFD-6B78D7275520}" destId="{4DBFECBE-2066-454B-B2CC-4B49BFF2E6C5}" srcOrd="2" destOrd="0" parTransId="{08F3EE64-B14B-4753-BBE0-ECE42BBD630D}" sibTransId="{4A5D9925-06CC-44E0-BE53-FF49CA6E8312}"/>
    <dgm:cxn modelId="{F782BBA4-0620-4EB9-8E32-F62B90E4F31D}" srcId="{B96997B8-7631-40E8-ACFD-6B78D7275520}" destId="{CDFEC102-D3F9-4C80-AF6B-D3022EB434D9}" srcOrd="0" destOrd="0" parTransId="{21490520-A13F-4F92-9938-17B175A89FF5}" sibTransId="{E7C978EA-B896-48EB-817C-EB1C5700D15E}"/>
    <dgm:cxn modelId="{8038909B-D032-4EBE-B79E-920957DA4604}" srcId="{9D5FFDFE-8678-4CB0-ADA5-0146F570BEA0}" destId="{B96997B8-7631-40E8-ACFD-6B78D7275520}" srcOrd="0" destOrd="0" parTransId="{6F569B14-C588-496E-A87E-CBA8FC3B0201}" sibTransId="{1BD43F45-2A6D-4AE1-B884-2F4988013E9D}"/>
    <dgm:cxn modelId="{6C85EBA8-340A-4780-81DA-ED3AF229D5D2}" type="presOf" srcId="{E7DDBFA9-0842-448F-9B29-D0CDCF44C23B}" destId="{700B58F4-9633-4AE9-9FFD-86A6BECE15F6}" srcOrd="0" destOrd="0" presId="urn:microsoft.com/office/officeart/2005/8/layout/hierarchy1"/>
    <dgm:cxn modelId="{46B064F9-012B-44E1-A7D0-26132BEBC613}" type="presOf" srcId="{9B44E2B6-8809-4136-815B-355A5945BAF8}" destId="{1516784F-E590-47A7-9F9E-C24801F35A58}" srcOrd="0" destOrd="0" presId="urn:microsoft.com/office/officeart/2005/8/layout/hierarchy1"/>
    <dgm:cxn modelId="{578FE9F0-ED87-4A91-B243-435FB15BD6E1}" type="presParOf" srcId="{698D3200-48EC-41DD-A9DA-9A8DDD9DC8A7}" destId="{DDB87499-3416-4342-80E3-C264DBA09039}" srcOrd="0" destOrd="0" presId="urn:microsoft.com/office/officeart/2005/8/layout/hierarchy1"/>
    <dgm:cxn modelId="{E23D834C-23F7-4FF1-B841-08E7C82B94B7}" type="presParOf" srcId="{DDB87499-3416-4342-80E3-C264DBA09039}" destId="{76795AE0-20C4-4CC4-9F34-D7DCCB5613B4}" srcOrd="0" destOrd="0" presId="urn:microsoft.com/office/officeart/2005/8/layout/hierarchy1"/>
    <dgm:cxn modelId="{684D8084-5F88-4C4C-811A-CB9A2B00968A}" type="presParOf" srcId="{76795AE0-20C4-4CC4-9F34-D7DCCB5613B4}" destId="{D833E55A-6F2B-4220-9C75-C709B63537AD}" srcOrd="0" destOrd="0" presId="urn:microsoft.com/office/officeart/2005/8/layout/hierarchy1"/>
    <dgm:cxn modelId="{32E92F20-0A03-45E3-9E4E-4D8679DC063B}" type="presParOf" srcId="{76795AE0-20C4-4CC4-9F34-D7DCCB5613B4}" destId="{18B5DD9B-8A09-4F5E-9F97-7F8792D24D64}" srcOrd="1" destOrd="0" presId="urn:microsoft.com/office/officeart/2005/8/layout/hierarchy1"/>
    <dgm:cxn modelId="{A19BD309-1226-4AF2-B52D-44F3FB2527DD}" type="presParOf" srcId="{DDB87499-3416-4342-80E3-C264DBA09039}" destId="{0186595F-2D54-46C3-8518-B35BB5DBE7E2}" srcOrd="1" destOrd="0" presId="urn:microsoft.com/office/officeart/2005/8/layout/hierarchy1"/>
    <dgm:cxn modelId="{FABDA4B5-818E-43C4-BA80-DDF1E5FC74C7}" type="presParOf" srcId="{0186595F-2D54-46C3-8518-B35BB5DBE7E2}" destId="{A7EB0E0D-4401-4DF8-9076-102E7B56516F}" srcOrd="0" destOrd="0" presId="urn:microsoft.com/office/officeart/2005/8/layout/hierarchy1"/>
    <dgm:cxn modelId="{9AEFF852-EDD5-44B4-8002-A197E4FC193D}" type="presParOf" srcId="{0186595F-2D54-46C3-8518-B35BB5DBE7E2}" destId="{915017E4-9DFD-42E5-A240-819024CC5400}" srcOrd="1" destOrd="0" presId="urn:microsoft.com/office/officeart/2005/8/layout/hierarchy1"/>
    <dgm:cxn modelId="{7532E041-43C5-4ABC-8F77-422F93286B08}" type="presParOf" srcId="{915017E4-9DFD-42E5-A240-819024CC5400}" destId="{EFD85F50-4831-477F-BC8E-174B50E23999}" srcOrd="0" destOrd="0" presId="urn:microsoft.com/office/officeart/2005/8/layout/hierarchy1"/>
    <dgm:cxn modelId="{C2FD14B7-245E-472B-BCA9-6505DED80F5A}" type="presParOf" srcId="{EFD85F50-4831-477F-BC8E-174B50E23999}" destId="{8B67FB44-783E-42FD-97FC-7F4474D9CE76}" srcOrd="0" destOrd="0" presId="urn:microsoft.com/office/officeart/2005/8/layout/hierarchy1"/>
    <dgm:cxn modelId="{4636CFFF-1E81-4E99-BBBA-0AF7C899D6D5}" type="presParOf" srcId="{EFD85F50-4831-477F-BC8E-174B50E23999}" destId="{1B452B31-B011-47A7-85A1-C12E75BC98CC}" srcOrd="1" destOrd="0" presId="urn:microsoft.com/office/officeart/2005/8/layout/hierarchy1"/>
    <dgm:cxn modelId="{76747C4D-DBA8-4C04-996A-046BCA50EFD0}" type="presParOf" srcId="{915017E4-9DFD-42E5-A240-819024CC5400}" destId="{8AEAF4FE-803F-4D1C-BAD1-56B8EB32B7FE}" srcOrd="1" destOrd="0" presId="urn:microsoft.com/office/officeart/2005/8/layout/hierarchy1"/>
    <dgm:cxn modelId="{9B4847EA-21EA-4DE8-A214-0832B3ADE38B}" type="presParOf" srcId="{8AEAF4FE-803F-4D1C-BAD1-56B8EB32B7FE}" destId="{7F642799-9201-45C1-BD48-06793E99D35B}" srcOrd="0" destOrd="0" presId="urn:microsoft.com/office/officeart/2005/8/layout/hierarchy1"/>
    <dgm:cxn modelId="{11087D4C-AF42-4434-B3B9-DB33EB43D6B0}" type="presParOf" srcId="{8AEAF4FE-803F-4D1C-BAD1-56B8EB32B7FE}" destId="{DE6FF8BE-2820-4D26-8273-40281014DD61}" srcOrd="1" destOrd="0" presId="urn:microsoft.com/office/officeart/2005/8/layout/hierarchy1"/>
    <dgm:cxn modelId="{3725C8B0-5315-457D-80D0-425631506028}" type="presParOf" srcId="{DE6FF8BE-2820-4D26-8273-40281014DD61}" destId="{95DDF782-E04E-47B4-A86F-9FF11E808B0B}" srcOrd="0" destOrd="0" presId="urn:microsoft.com/office/officeart/2005/8/layout/hierarchy1"/>
    <dgm:cxn modelId="{9465AAC7-9406-4DE1-BBC8-EE2D29BCA3D1}" type="presParOf" srcId="{95DDF782-E04E-47B4-A86F-9FF11E808B0B}" destId="{79AB3450-C96E-4EE9-8575-E2B0A59C9959}" srcOrd="0" destOrd="0" presId="urn:microsoft.com/office/officeart/2005/8/layout/hierarchy1"/>
    <dgm:cxn modelId="{770DCAB6-5BAB-4AC8-ADFF-0EDFCDE77228}" type="presParOf" srcId="{95DDF782-E04E-47B4-A86F-9FF11E808B0B}" destId="{464E93DF-46D1-4A64-B281-C29CBA85987E}" srcOrd="1" destOrd="0" presId="urn:microsoft.com/office/officeart/2005/8/layout/hierarchy1"/>
    <dgm:cxn modelId="{A032FBEE-1D6C-41EC-901F-42C964C1FF3B}" type="presParOf" srcId="{DE6FF8BE-2820-4D26-8273-40281014DD61}" destId="{DA8171A1-6E0B-4F17-9A4C-D80EA138B5ED}" srcOrd="1" destOrd="0" presId="urn:microsoft.com/office/officeart/2005/8/layout/hierarchy1"/>
    <dgm:cxn modelId="{14D44684-050D-4620-A063-D6825169F124}" type="presParOf" srcId="{8AEAF4FE-803F-4D1C-BAD1-56B8EB32B7FE}" destId="{700B58F4-9633-4AE9-9FFD-86A6BECE15F6}" srcOrd="2" destOrd="0" presId="urn:microsoft.com/office/officeart/2005/8/layout/hierarchy1"/>
    <dgm:cxn modelId="{DCFFA18F-DC02-4F0B-B3EB-737ADBD3EFC3}" type="presParOf" srcId="{8AEAF4FE-803F-4D1C-BAD1-56B8EB32B7FE}" destId="{1DF1C13C-66BE-473A-B3A0-F2542D21E3F6}" srcOrd="3" destOrd="0" presId="urn:microsoft.com/office/officeart/2005/8/layout/hierarchy1"/>
    <dgm:cxn modelId="{1207C57E-0AB6-40A1-85E8-B3D7D3B87E02}" type="presParOf" srcId="{1DF1C13C-66BE-473A-B3A0-F2542D21E3F6}" destId="{8954DD07-79C0-4839-8AA0-22216B9D725F}" srcOrd="0" destOrd="0" presId="urn:microsoft.com/office/officeart/2005/8/layout/hierarchy1"/>
    <dgm:cxn modelId="{FBDED580-B397-4C52-BD10-5B23B4D1F454}" type="presParOf" srcId="{8954DD07-79C0-4839-8AA0-22216B9D725F}" destId="{C23BE0D7-4658-4F57-80E5-1E7D0CC82A94}" srcOrd="0" destOrd="0" presId="urn:microsoft.com/office/officeart/2005/8/layout/hierarchy1"/>
    <dgm:cxn modelId="{0823CE48-FD1B-45ED-8893-42424DE28483}" type="presParOf" srcId="{8954DD07-79C0-4839-8AA0-22216B9D725F}" destId="{1516784F-E590-47A7-9F9E-C24801F35A58}" srcOrd="1" destOrd="0" presId="urn:microsoft.com/office/officeart/2005/8/layout/hierarchy1"/>
    <dgm:cxn modelId="{564248AF-5BB1-45ED-84E8-069AC7B09188}" type="presParOf" srcId="{1DF1C13C-66BE-473A-B3A0-F2542D21E3F6}" destId="{C8E83A86-973F-41CB-863E-A3EE71D4AC14}" srcOrd="1" destOrd="0" presId="urn:microsoft.com/office/officeart/2005/8/layout/hierarchy1"/>
    <dgm:cxn modelId="{23D3E56A-757F-43DA-B6F7-2E9BAD8A8EEA}" type="presParOf" srcId="{8AEAF4FE-803F-4D1C-BAD1-56B8EB32B7FE}" destId="{C9F1D9F6-D5AC-4074-824D-632317FB03C2}" srcOrd="4" destOrd="0" presId="urn:microsoft.com/office/officeart/2005/8/layout/hierarchy1"/>
    <dgm:cxn modelId="{BDD32C7D-C7DF-4A1A-98C4-EAEE42F2D5B1}" type="presParOf" srcId="{8AEAF4FE-803F-4D1C-BAD1-56B8EB32B7FE}" destId="{83E8A38A-D8DF-411B-BC32-1C9A3BD8A87A}" srcOrd="5" destOrd="0" presId="urn:microsoft.com/office/officeart/2005/8/layout/hierarchy1"/>
    <dgm:cxn modelId="{C01B3DA7-7C7B-4504-9459-AB9185C07B41}" type="presParOf" srcId="{83E8A38A-D8DF-411B-BC32-1C9A3BD8A87A}" destId="{A231A1F8-C302-4BF8-A7D9-75CEAE98971D}" srcOrd="0" destOrd="0" presId="urn:microsoft.com/office/officeart/2005/8/layout/hierarchy1"/>
    <dgm:cxn modelId="{50F98F6B-E1E6-4B12-B176-84C7077FF0E5}" type="presParOf" srcId="{A231A1F8-C302-4BF8-A7D9-75CEAE98971D}" destId="{00277C2B-76F2-49CB-881A-1FBD76D28A3F}" srcOrd="0" destOrd="0" presId="urn:microsoft.com/office/officeart/2005/8/layout/hierarchy1"/>
    <dgm:cxn modelId="{7E114D1F-3F63-4D37-9434-5F4A17B6C51F}" type="presParOf" srcId="{A231A1F8-C302-4BF8-A7D9-75CEAE98971D}" destId="{8093B8F2-EBF8-40CF-966C-81D93CFB0B48}" srcOrd="1" destOrd="0" presId="urn:microsoft.com/office/officeart/2005/8/layout/hierarchy1"/>
    <dgm:cxn modelId="{6E9E0238-F03C-4A3A-8F3C-266392937DF4}" type="presParOf" srcId="{83E8A38A-D8DF-411B-BC32-1C9A3BD8A87A}" destId="{DCAFAD4B-BAD6-4A6B-AFF1-36696C85DE33}" srcOrd="1" destOrd="0" presId="urn:microsoft.com/office/officeart/2005/8/layout/hierarchy1"/>
    <dgm:cxn modelId="{F2CBD25F-06B0-41DD-B00F-10569492E709}" type="presParOf" srcId="{0186595F-2D54-46C3-8518-B35BB5DBE7E2}" destId="{7D51F642-354F-43E2-934E-DFF51E91F9EA}" srcOrd="2" destOrd="0" presId="urn:microsoft.com/office/officeart/2005/8/layout/hierarchy1"/>
    <dgm:cxn modelId="{9D43C871-0705-4913-A768-82563CA56FEC}" type="presParOf" srcId="{0186595F-2D54-46C3-8518-B35BB5DBE7E2}" destId="{62A60C23-D6AE-4A55-8FAF-ACA218891634}" srcOrd="3" destOrd="0" presId="urn:microsoft.com/office/officeart/2005/8/layout/hierarchy1"/>
    <dgm:cxn modelId="{BA746E38-78D0-4D76-8192-8577232ED619}" type="presParOf" srcId="{62A60C23-D6AE-4A55-8FAF-ACA218891634}" destId="{4B836164-0630-447C-ABEC-69CEF234C5B1}" srcOrd="0" destOrd="0" presId="urn:microsoft.com/office/officeart/2005/8/layout/hierarchy1"/>
    <dgm:cxn modelId="{3390EBF6-8094-4C3A-99D8-BBFAA2D8AD06}" type="presParOf" srcId="{4B836164-0630-447C-ABEC-69CEF234C5B1}" destId="{C8F60BD2-4315-49EB-BEC7-B8982556F39D}" srcOrd="0" destOrd="0" presId="urn:microsoft.com/office/officeart/2005/8/layout/hierarchy1"/>
    <dgm:cxn modelId="{E3B00004-1390-45BD-81E7-F0325789E965}" type="presParOf" srcId="{4B836164-0630-447C-ABEC-69CEF234C5B1}" destId="{BEBD47BF-F368-42BB-AA23-7442ABB9B981}" srcOrd="1" destOrd="0" presId="urn:microsoft.com/office/officeart/2005/8/layout/hierarchy1"/>
    <dgm:cxn modelId="{D94F36FA-2B02-48CD-8D61-AD160C21EE47}" type="presParOf" srcId="{62A60C23-D6AE-4A55-8FAF-ACA218891634}" destId="{EF3FAD14-069A-4497-89F7-6848FB19DC64}" srcOrd="1" destOrd="0" presId="urn:microsoft.com/office/officeart/2005/8/layout/hierarchy1"/>
    <dgm:cxn modelId="{21EF2809-C1DB-4B6A-86E1-D95D364B6BE5}" type="presParOf" srcId="{0186595F-2D54-46C3-8518-B35BB5DBE7E2}" destId="{E0F71AD2-D8FC-440C-AAB0-D79371D1DE5A}" srcOrd="4" destOrd="0" presId="urn:microsoft.com/office/officeart/2005/8/layout/hierarchy1"/>
    <dgm:cxn modelId="{70F4E6EA-DE79-41E6-81AF-E48659999FC8}" type="presParOf" srcId="{0186595F-2D54-46C3-8518-B35BB5DBE7E2}" destId="{3893FF30-19ED-4B47-966C-98EF17D29F2C}" srcOrd="5" destOrd="0" presId="urn:microsoft.com/office/officeart/2005/8/layout/hierarchy1"/>
    <dgm:cxn modelId="{7711159F-CEC1-460F-BEB1-F78735335EA6}" type="presParOf" srcId="{3893FF30-19ED-4B47-966C-98EF17D29F2C}" destId="{1F5A0A5B-1F24-4CA9-A9AB-5B2FCA58BC87}" srcOrd="0" destOrd="0" presId="urn:microsoft.com/office/officeart/2005/8/layout/hierarchy1"/>
    <dgm:cxn modelId="{FB250A89-32FD-4F7B-B7CF-EB7EA6CBE7D8}" type="presParOf" srcId="{1F5A0A5B-1F24-4CA9-A9AB-5B2FCA58BC87}" destId="{60086137-233F-4E1E-82E3-A523F5274D8E}" srcOrd="0" destOrd="0" presId="urn:microsoft.com/office/officeart/2005/8/layout/hierarchy1"/>
    <dgm:cxn modelId="{570293EE-B5CB-4A45-A202-4ADB152BA614}" type="presParOf" srcId="{1F5A0A5B-1F24-4CA9-A9AB-5B2FCA58BC87}" destId="{C6726903-336A-4639-B0F8-4088690945EB}" srcOrd="1" destOrd="0" presId="urn:microsoft.com/office/officeart/2005/8/layout/hierarchy1"/>
    <dgm:cxn modelId="{5ACAFB14-DA1F-4B84-BD65-F8AD8D537611}" type="presParOf" srcId="{3893FF30-19ED-4B47-966C-98EF17D29F2C}" destId="{CE72C044-C0F9-4DD3-A16C-D3E9C6685A0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A2B8878-0ACE-437F-A7A5-9BD729BB92D3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pPr rtl="1"/>
          <a:endParaRPr lang="fa-IR"/>
        </a:p>
      </dgm:t>
    </dgm:pt>
    <dgm:pt modelId="{5B1EEF9A-CD68-4EC2-8E5F-E08E8C273A46}">
      <dgm:prSet phldrT="[Text]"/>
      <dgm:spPr/>
      <dgm:t>
        <a:bodyPr/>
        <a:lstStyle/>
        <a:p>
          <a:pPr rtl="1"/>
          <a:r>
            <a:rPr lang="fa-IR" dirty="0"/>
            <a:t>تست های تشخیصی</a:t>
          </a:r>
        </a:p>
      </dgm:t>
    </dgm:pt>
    <dgm:pt modelId="{EAB20FBB-9F10-4E4C-BD09-955F5D219AEF}" type="parTrans" cxnId="{A1BA95A0-74AC-41A2-9D21-BEF22323A1BC}">
      <dgm:prSet/>
      <dgm:spPr/>
      <dgm:t>
        <a:bodyPr/>
        <a:lstStyle/>
        <a:p>
          <a:pPr rtl="1"/>
          <a:endParaRPr lang="fa-IR"/>
        </a:p>
      </dgm:t>
    </dgm:pt>
    <dgm:pt modelId="{01E3B994-AA26-41D6-83AF-33E587F27EA0}" type="sibTrans" cxnId="{A1BA95A0-74AC-41A2-9D21-BEF22323A1BC}">
      <dgm:prSet/>
      <dgm:spPr/>
      <dgm:t>
        <a:bodyPr/>
        <a:lstStyle/>
        <a:p>
          <a:pPr rtl="1"/>
          <a:endParaRPr lang="fa-IR"/>
        </a:p>
      </dgm:t>
    </dgm:pt>
    <dgm:pt modelId="{34F4C67C-AA61-47A2-9B2B-B020C9CADAD2}">
      <dgm:prSet phldrT="[Text]"/>
      <dgm:spPr/>
      <dgm:t>
        <a:bodyPr/>
        <a:lstStyle/>
        <a:p>
          <a:pPr rtl="1"/>
          <a:r>
            <a:rPr lang="fa-IR" dirty="0"/>
            <a:t>پاراکلینیکی</a:t>
          </a:r>
        </a:p>
      </dgm:t>
    </dgm:pt>
    <dgm:pt modelId="{4EB41110-3E7F-40A4-97BC-C896F136B1ED}" type="parTrans" cxnId="{9FF23281-FD73-4193-AEAB-329308136DBD}">
      <dgm:prSet/>
      <dgm:spPr/>
      <dgm:t>
        <a:bodyPr/>
        <a:lstStyle/>
        <a:p>
          <a:pPr rtl="1"/>
          <a:endParaRPr lang="fa-IR"/>
        </a:p>
      </dgm:t>
    </dgm:pt>
    <dgm:pt modelId="{C143FC7A-C8D7-47DE-904B-AAEAA9A3F597}" type="sibTrans" cxnId="{9FF23281-FD73-4193-AEAB-329308136DBD}">
      <dgm:prSet/>
      <dgm:spPr/>
      <dgm:t>
        <a:bodyPr/>
        <a:lstStyle/>
        <a:p>
          <a:pPr rtl="1"/>
          <a:endParaRPr lang="fa-IR"/>
        </a:p>
      </dgm:t>
    </dgm:pt>
    <dgm:pt modelId="{7EBA02E9-181E-4FBE-9FFA-9DA4DB8C80A3}">
      <dgm:prSet phldrT="[Text]"/>
      <dgm:spPr/>
      <dgm:t>
        <a:bodyPr/>
        <a:lstStyle/>
        <a:p>
          <a:pPr rtl="1"/>
          <a:r>
            <a:rPr lang="en-US" dirty="0"/>
            <a:t>UDS</a:t>
          </a:r>
          <a:endParaRPr lang="fa-IR" dirty="0"/>
        </a:p>
      </dgm:t>
    </dgm:pt>
    <dgm:pt modelId="{6A557875-DB0C-40FA-BDEC-A88E724E54EF}" type="parTrans" cxnId="{F60E821E-15C5-4D2B-BAB0-63AEC8654BE9}">
      <dgm:prSet/>
      <dgm:spPr/>
      <dgm:t>
        <a:bodyPr/>
        <a:lstStyle/>
        <a:p>
          <a:pPr rtl="1"/>
          <a:endParaRPr lang="fa-IR"/>
        </a:p>
      </dgm:t>
    </dgm:pt>
    <dgm:pt modelId="{EAF5A132-A597-4928-BCD9-09F96E11F980}" type="sibTrans" cxnId="{F60E821E-15C5-4D2B-BAB0-63AEC8654BE9}">
      <dgm:prSet/>
      <dgm:spPr/>
      <dgm:t>
        <a:bodyPr/>
        <a:lstStyle/>
        <a:p>
          <a:pPr rtl="1"/>
          <a:endParaRPr lang="fa-IR"/>
        </a:p>
      </dgm:t>
    </dgm:pt>
    <dgm:pt modelId="{416DE32B-E976-4DAC-823E-A2FD8D9E4E30}">
      <dgm:prSet phldrT="[Text]"/>
      <dgm:spPr/>
      <dgm:t>
        <a:bodyPr/>
        <a:lstStyle/>
        <a:p>
          <a:pPr rtl="1"/>
          <a:r>
            <a:rPr lang="fa-IR" dirty="0"/>
            <a:t>رادیولوژیکی</a:t>
          </a:r>
        </a:p>
      </dgm:t>
    </dgm:pt>
    <dgm:pt modelId="{44119E95-E3B9-474E-A5AD-936B93940159}" type="parTrans" cxnId="{6289D12A-F49B-439E-9CF7-6C3BF68CB0AE}">
      <dgm:prSet/>
      <dgm:spPr/>
      <dgm:t>
        <a:bodyPr/>
        <a:lstStyle/>
        <a:p>
          <a:pPr rtl="1"/>
          <a:endParaRPr lang="fa-IR"/>
        </a:p>
      </dgm:t>
    </dgm:pt>
    <dgm:pt modelId="{DB930A13-33AF-4B5E-BDA4-3806A01A6979}" type="sibTrans" cxnId="{6289D12A-F49B-439E-9CF7-6C3BF68CB0AE}">
      <dgm:prSet/>
      <dgm:spPr/>
      <dgm:t>
        <a:bodyPr/>
        <a:lstStyle/>
        <a:p>
          <a:pPr rtl="1"/>
          <a:endParaRPr lang="fa-IR"/>
        </a:p>
      </dgm:t>
    </dgm:pt>
    <dgm:pt modelId="{2584C762-8EDE-47A3-BC01-1FF81B5B0F0A}">
      <dgm:prSet phldrT="[Text]"/>
      <dgm:spPr/>
      <dgm:t>
        <a:bodyPr/>
        <a:lstStyle/>
        <a:p>
          <a:pPr rtl="1"/>
          <a:r>
            <a:rPr lang="fa-IR" dirty="0"/>
            <a:t>کلینیکی	</a:t>
          </a:r>
        </a:p>
      </dgm:t>
    </dgm:pt>
    <dgm:pt modelId="{C97822DB-DCE6-4FF8-B20A-991227BAD95B}" type="parTrans" cxnId="{61CC06EE-B1D3-4AF1-AF2F-9CB88EB3CE91}">
      <dgm:prSet/>
      <dgm:spPr/>
      <dgm:t>
        <a:bodyPr/>
        <a:lstStyle/>
        <a:p>
          <a:pPr rtl="1"/>
          <a:endParaRPr lang="fa-IR"/>
        </a:p>
      </dgm:t>
    </dgm:pt>
    <dgm:pt modelId="{48D76350-C63F-49CE-B04F-D70B4CEF6E9E}" type="sibTrans" cxnId="{61CC06EE-B1D3-4AF1-AF2F-9CB88EB3CE91}">
      <dgm:prSet/>
      <dgm:spPr/>
      <dgm:t>
        <a:bodyPr/>
        <a:lstStyle/>
        <a:p>
          <a:pPr rtl="1"/>
          <a:endParaRPr lang="fa-IR"/>
        </a:p>
      </dgm:t>
    </dgm:pt>
    <dgm:pt modelId="{0A650C8E-AB7B-4AC5-91C5-1BD3E2CDD91E}">
      <dgm:prSet phldrT="[Text]"/>
      <dgm:spPr/>
      <dgm:t>
        <a:bodyPr/>
        <a:lstStyle/>
        <a:p>
          <a:pPr rtl="1"/>
          <a:r>
            <a:rPr lang="en-US" dirty="0"/>
            <a:t>FVC</a:t>
          </a:r>
          <a:endParaRPr lang="fa-IR" dirty="0"/>
        </a:p>
      </dgm:t>
    </dgm:pt>
    <dgm:pt modelId="{BB414ECF-835B-4D8F-977A-115CA391C93F}" type="parTrans" cxnId="{37C58265-59BA-4259-B068-9FD2E173B65E}">
      <dgm:prSet/>
      <dgm:spPr/>
      <dgm:t>
        <a:bodyPr/>
        <a:lstStyle/>
        <a:p>
          <a:pPr rtl="1"/>
          <a:endParaRPr lang="fa-IR"/>
        </a:p>
      </dgm:t>
    </dgm:pt>
    <dgm:pt modelId="{A5559AB8-A009-4C5D-A53E-363B821D23D4}" type="sibTrans" cxnId="{37C58265-59BA-4259-B068-9FD2E173B65E}">
      <dgm:prSet/>
      <dgm:spPr/>
      <dgm:t>
        <a:bodyPr/>
        <a:lstStyle/>
        <a:p>
          <a:pPr rtl="1"/>
          <a:endParaRPr lang="fa-IR"/>
        </a:p>
      </dgm:t>
    </dgm:pt>
    <dgm:pt modelId="{B8785539-31E5-433F-9B5D-78ECA73F08E5}">
      <dgm:prSet/>
      <dgm:spPr/>
      <dgm:t>
        <a:bodyPr/>
        <a:lstStyle/>
        <a:p>
          <a:pPr rtl="1"/>
          <a:r>
            <a:rPr lang="en-US" dirty="0"/>
            <a:t>PVR</a:t>
          </a:r>
          <a:endParaRPr lang="fa-IR" dirty="0"/>
        </a:p>
      </dgm:t>
    </dgm:pt>
    <dgm:pt modelId="{14D3389B-13EA-4A8D-93A0-87482E374196}" type="parTrans" cxnId="{70EE279C-7BCF-4D54-8087-CC31082E3FAC}">
      <dgm:prSet/>
      <dgm:spPr/>
      <dgm:t>
        <a:bodyPr/>
        <a:lstStyle/>
        <a:p>
          <a:pPr rtl="1"/>
          <a:endParaRPr lang="fa-IR"/>
        </a:p>
      </dgm:t>
    </dgm:pt>
    <dgm:pt modelId="{61544BFD-38B8-4451-9856-E459F3DDA6FF}" type="sibTrans" cxnId="{70EE279C-7BCF-4D54-8087-CC31082E3FAC}">
      <dgm:prSet/>
      <dgm:spPr/>
      <dgm:t>
        <a:bodyPr/>
        <a:lstStyle/>
        <a:p>
          <a:pPr rtl="1"/>
          <a:endParaRPr lang="fa-IR"/>
        </a:p>
      </dgm:t>
    </dgm:pt>
    <dgm:pt modelId="{571BC615-1BA6-4668-B66A-9AEE6D9F9B85}">
      <dgm:prSet/>
      <dgm:spPr/>
      <dgm:t>
        <a:bodyPr/>
        <a:lstStyle/>
        <a:p>
          <a:pPr rtl="1"/>
          <a:r>
            <a:rPr lang="fa-IR" dirty="0"/>
            <a:t>تست سرفه</a:t>
          </a:r>
        </a:p>
      </dgm:t>
    </dgm:pt>
    <dgm:pt modelId="{AA3C01BE-302F-481C-AC3B-EDF2AAB57D5E}" type="parTrans" cxnId="{61F2A89D-4445-481F-86BC-553E57051BC4}">
      <dgm:prSet/>
      <dgm:spPr/>
      <dgm:t>
        <a:bodyPr/>
        <a:lstStyle/>
        <a:p>
          <a:pPr rtl="1"/>
          <a:endParaRPr lang="fa-IR"/>
        </a:p>
      </dgm:t>
    </dgm:pt>
    <dgm:pt modelId="{8501E6DE-E533-4C2C-9EAC-861812EE1827}" type="sibTrans" cxnId="{61F2A89D-4445-481F-86BC-553E57051BC4}">
      <dgm:prSet/>
      <dgm:spPr/>
      <dgm:t>
        <a:bodyPr/>
        <a:lstStyle/>
        <a:p>
          <a:pPr rtl="1"/>
          <a:endParaRPr lang="fa-IR"/>
        </a:p>
      </dgm:t>
    </dgm:pt>
    <dgm:pt modelId="{971989A2-31E7-4030-831E-EEED31953C56}">
      <dgm:prSet/>
      <dgm:spPr/>
      <dgm:t>
        <a:bodyPr/>
        <a:lstStyle/>
        <a:p>
          <a:pPr rtl="1"/>
          <a:r>
            <a:rPr lang="fa-IR" dirty="0"/>
            <a:t>آزمایشگاهی</a:t>
          </a:r>
        </a:p>
      </dgm:t>
    </dgm:pt>
    <dgm:pt modelId="{E4C9B9A4-B8CD-4765-B785-06B7E8DBBF26}" type="parTrans" cxnId="{4F39B3B0-CD3E-424D-A7CE-BFF8553320BB}">
      <dgm:prSet/>
      <dgm:spPr/>
      <dgm:t>
        <a:bodyPr/>
        <a:lstStyle/>
        <a:p>
          <a:pPr rtl="1"/>
          <a:endParaRPr lang="fa-IR"/>
        </a:p>
      </dgm:t>
    </dgm:pt>
    <dgm:pt modelId="{E79098BF-8F58-4E31-BBDA-C700E5A88825}" type="sibTrans" cxnId="{4F39B3B0-CD3E-424D-A7CE-BFF8553320BB}">
      <dgm:prSet/>
      <dgm:spPr/>
      <dgm:t>
        <a:bodyPr/>
        <a:lstStyle/>
        <a:p>
          <a:pPr rtl="1"/>
          <a:endParaRPr lang="fa-IR"/>
        </a:p>
      </dgm:t>
    </dgm:pt>
    <dgm:pt modelId="{4FBAF86D-4F2F-4EC2-BED5-3438B5B76C3A}" type="pres">
      <dgm:prSet presAssocID="{7A2B8878-0ACE-437F-A7A5-9BD729BB92D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fa-IR"/>
        </a:p>
      </dgm:t>
    </dgm:pt>
    <dgm:pt modelId="{4C3D20BE-5E74-4C8F-B62B-035DBF207FE7}" type="pres">
      <dgm:prSet presAssocID="{5B1EEF9A-CD68-4EC2-8E5F-E08E8C273A46}" presName="hierRoot1" presStyleCnt="0"/>
      <dgm:spPr/>
    </dgm:pt>
    <dgm:pt modelId="{1716F5BA-AEB2-47EF-BDDE-88EED4B27188}" type="pres">
      <dgm:prSet presAssocID="{5B1EEF9A-CD68-4EC2-8E5F-E08E8C273A46}" presName="composite" presStyleCnt="0"/>
      <dgm:spPr/>
    </dgm:pt>
    <dgm:pt modelId="{D4EFAA69-BC46-4A80-A584-914A32656355}" type="pres">
      <dgm:prSet presAssocID="{5B1EEF9A-CD68-4EC2-8E5F-E08E8C273A46}" presName="background" presStyleLbl="node0" presStyleIdx="0" presStyleCnt="1"/>
      <dgm:spPr/>
    </dgm:pt>
    <dgm:pt modelId="{AC56EF2F-E05A-499E-B5DD-05D776BF4C9F}" type="pres">
      <dgm:prSet presAssocID="{5B1EEF9A-CD68-4EC2-8E5F-E08E8C273A46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BCB2752D-CB0B-4256-8339-C94EFFD467FB}" type="pres">
      <dgm:prSet presAssocID="{5B1EEF9A-CD68-4EC2-8E5F-E08E8C273A46}" presName="hierChild2" presStyleCnt="0"/>
      <dgm:spPr/>
    </dgm:pt>
    <dgm:pt modelId="{284D800C-72AE-421D-9972-ABC93559D358}" type="pres">
      <dgm:prSet presAssocID="{4EB41110-3E7F-40A4-97BC-C896F136B1ED}" presName="Name10" presStyleLbl="parChTrans1D2" presStyleIdx="0" presStyleCnt="2"/>
      <dgm:spPr/>
      <dgm:t>
        <a:bodyPr/>
        <a:lstStyle/>
        <a:p>
          <a:pPr rtl="1"/>
          <a:endParaRPr lang="fa-IR"/>
        </a:p>
      </dgm:t>
    </dgm:pt>
    <dgm:pt modelId="{1FE10DE2-8EB1-4F3F-BCA8-5F14ACB1B6A9}" type="pres">
      <dgm:prSet presAssocID="{34F4C67C-AA61-47A2-9B2B-B020C9CADAD2}" presName="hierRoot2" presStyleCnt="0"/>
      <dgm:spPr/>
    </dgm:pt>
    <dgm:pt modelId="{E81BA6EA-275D-4C0D-BA43-5D5692B8E938}" type="pres">
      <dgm:prSet presAssocID="{34F4C67C-AA61-47A2-9B2B-B020C9CADAD2}" presName="composite2" presStyleCnt="0"/>
      <dgm:spPr/>
    </dgm:pt>
    <dgm:pt modelId="{C992E680-2561-47BF-9CED-9BA628230C4E}" type="pres">
      <dgm:prSet presAssocID="{34F4C67C-AA61-47A2-9B2B-B020C9CADAD2}" presName="background2" presStyleLbl="node2" presStyleIdx="0" presStyleCnt="2"/>
      <dgm:spPr/>
    </dgm:pt>
    <dgm:pt modelId="{A50881BA-3034-4E82-8364-EEE02A4519FF}" type="pres">
      <dgm:prSet presAssocID="{34F4C67C-AA61-47A2-9B2B-B020C9CADAD2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21CE0C09-A2AD-4CB1-B2C5-606329A40247}" type="pres">
      <dgm:prSet presAssocID="{34F4C67C-AA61-47A2-9B2B-B020C9CADAD2}" presName="hierChild3" presStyleCnt="0"/>
      <dgm:spPr/>
    </dgm:pt>
    <dgm:pt modelId="{36469A98-CFC9-43A6-A400-C7536EFE15DE}" type="pres">
      <dgm:prSet presAssocID="{6A557875-DB0C-40FA-BDEC-A88E724E54EF}" presName="Name17" presStyleLbl="parChTrans1D3" presStyleIdx="0" presStyleCnt="6"/>
      <dgm:spPr/>
      <dgm:t>
        <a:bodyPr/>
        <a:lstStyle/>
        <a:p>
          <a:pPr rtl="1"/>
          <a:endParaRPr lang="fa-IR"/>
        </a:p>
      </dgm:t>
    </dgm:pt>
    <dgm:pt modelId="{2F6400C9-7638-4F23-A1B0-4305419BB384}" type="pres">
      <dgm:prSet presAssocID="{7EBA02E9-181E-4FBE-9FFA-9DA4DB8C80A3}" presName="hierRoot3" presStyleCnt="0"/>
      <dgm:spPr/>
    </dgm:pt>
    <dgm:pt modelId="{FAAB9268-97CC-4030-9483-3FF1FAA74207}" type="pres">
      <dgm:prSet presAssocID="{7EBA02E9-181E-4FBE-9FFA-9DA4DB8C80A3}" presName="composite3" presStyleCnt="0"/>
      <dgm:spPr/>
    </dgm:pt>
    <dgm:pt modelId="{1BFDAB69-7EF4-4BCC-806B-A1A56298BF3F}" type="pres">
      <dgm:prSet presAssocID="{7EBA02E9-181E-4FBE-9FFA-9DA4DB8C80A3}" presName="background3" presStyleLbl="node3" presStyleIdx="0" presStyleCnt="6"/>
      <dgm:spPr/>
    </dgm:pt>
    <dgm:pt modelId="{94088EDC-5650-4A07-B906-EDFA0E0EE6D2}" type="pres">
      <dgm:prSet presAssocID="{7EBA02E9-181E-4FBE-9FFA-9DA4DB8C80A3}" presName="text3" presStyleLbl="fgAcc3" presStyleIdx="0" presStyleCnt="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8DFAEF94-C996-4DCD-99B2-3F36BF6AB614}" type="pres">
      <dgm:prSet presAssocID="{7EBA02E9-181E-4FBE-9FFA-9DA4DB8C80A3}" presName="hierChild4" presStyleCnt="0"/>
      <dgm:spPr/>
    </dgm:pt>
    <dgm:pt modelId="{FDB6FD74-C0B6-44BD-8FAF-4B194B579EF2}" type="pres">
      <dgm:prSet presAssocID="{44119E95-E3B9-474E-A5AD-936B93940159}" presName="Name17" presStyleLbl="parChTrans1D3" presStyleIdx="1" presStyleCnt="6"/>
      <dgm:spPr/>
      <dgm:t>
        <a:bodyPr/>
        <a:lstStyle/>
        <a:p>
          <a:pPr rtl="1"/>
          <a:endParaRPr lang="fa-IR"/>
        </a:p>
      </dgm:t>
    </dgm:pt>
    <dgm:pt modelId="{7BBDF928-B7D6-4BE3-8E25-CE6FAC0BD364}" type="pres">
      <dgm:prSet presAssocID="{416DE32B-E976-4DAC-823E-A2FD8D9E4E30}" presName="hierRoot3" presStyleCnt="0"/>
      <dgm:spPr/>
    </dgm:pt>
    <dgm:pt modelId="{7F561904-BB9B-4637-B85D-C6A4BA8FD2E9}" type="pres">
      <dgm:prSet presAssocID="{416DE32B-E976-4DAC-823E-A2FD8D9E4E30}" presName="composite3" presStyleCnt="0"/>
      <dgm:spPr/>
    </dgm:pt>
    <dgm:pt modelId="{FFD7A2F2-6916-442C-AC97-EEFA1222B54F}" type="pres">
      <dgm:prSet presAssocID="{416DE32B-E976-4DAC-823E-A2FD8D9E4E30}" presName="background3" presStyleLbl="node3" presStyleIdx="1" presStyleCnt="6"/>
      <dgm:spPr/>
    </dgm:pt>
    <dgm:pt modelId="{6400B1F8-F86E-4AE1-A9A4-A702D0997071}" type="pres">
      <dgm:prSet presAssocID="{416DE32B-E976-4DAC-823E-A2FD8D9E4E30}" presName="text3" presStyleLbl="fgAcc3" presStyleIdx="1" presStyleCnt="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39D3A1F4-8C58-44DE-9464-4730B3822043}" type="pres">
      <dgm:prSet presAssocID="{416DE32B-E976-4DAC-823E-A2FD8D9E4E30}" presName="hierChild4" presStyleCnt="0"/>
      <dgm:spPr/>
    </dgm:pt>
    <dgm:pt modelId="{E04F7C4D-926D-4704-BCFD-25F68453A8D1}" type="pres">
      <dgm:prSet presAssocID="{E4C9B9A4-B8CD-4765-B785-06B7E8DBBF26}" presName="Name17" presStyleLbl="parChTrans1D3" presStyleIdx="2" presStyleCnt="6"/>
      <dgm:spPr/>
      <dgm:t>
        <a:bodyPr/>
        <a:lstStyle/>
        <a:p>
          <a:pPr rtl="1"/>
          <a:endParaRPr lang="fa-IR"/>
        </a:p>
      </dgm:t>
    </dgm:pt>
    <dgm:pt modelId="{11584210-39AA-402C-93BF-4DB5ED518FD2}" type="pres">
      <dgm:prSet presAssocID="{971989A2-31E7-4030-831E-EEED31953C56}" presName="hierRoot3" presStyleCnt="0"/>
      <dgm:spPr/>
    </dgm:pt>
    <dgm:pt modelId="{188F82B5-C442-477B-892B-ECFE0F7258D0}" type="pres">
      <dgm:prSet presAssocID="{971989A2-31E7-4030-831E-EEED31953C56}" presName="composite3" presStyleCnt="0"/>
      <dgm:spPr/>
    </dgm:pt>
    <dgm:pt modelId="{48102A45-B3AB-4907-B764-606567E520A5}" type="pres">
      <dgm:prSet presAssocID="{971989A2-31E7-4030-831E-EEED31953C56}" presName="background3" presStyleLbl="node3" presStyleIdx="2" presStyleCnt="6"/>
      <dgm:spPr/>
    </dgm:pt>
    <dgm:pt modelId="{1AB185A0-E021-4032-9456-C7DE93D5BDA8}" type="pres">
      <dgm:prSet presAssocID="{971989A2-31E7-4030-831E-EEED31953C56}" presName="text3" presStyleLbl="fgAcc3" presStyleIdx="2" presStyleCnt="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EF52587F-8007-4D1F-A09F-5CE5AF118FFE}" type="pres">
      <dgm:prSet presAssocID="{971989A2-31E7-4030-831E-EEED31953C56}" presName="hierChild4" presStyleCnt="0"/>
      <dgm:spPr/>
    </dgm:pt>
    <dgm:pt modelId="{ED65A77B-1141-4F99-956B-01A8C56262E6}" type="pres">
      <dgm:prSet presAssocID="{C97822DB-DCE6-4FF8-B20A-991227BAD95B}" presName="Name10" presStyleLbl="parChTrans1D2" presStyleIdx="1" presStyleCnt="2"/>
      <dgm:spPr/>
      <dgm:t>
        <a:bodyPr/>
        <a:lstStyle/>
        <a:p>
          <a:pPr rtl="1"/>
          <a:endParaRPr lang="fa-IR"/>
        </a:p>
      </dgm:t>
    </dgm:pt>
    <dgm:pt modelId="{EBF50A7D-680D-4708-A23D-C5376A288448}" type="pres">
      <dgm:prSet presAssocID="{2584C762-8EDE-47A3-BC01-1FF81B5B0F0A}" presName="hierRoot2" presStyleCnt="0"/>
      <dgm:spPr/>
    </dgm:pt>
    <dgm:pt modelId="{CACF3EB7-D40F-4221-8316-2BC151937C8F}" type="pres">
      <dgm:prSet presAssocID="{2584C762-8EDE-47A3-BC01-1FF81B5B0F0A}" presName="composite2" presStyleCnt="0"/>
      <dgm:spPr/>
    </dgm:pt>
    <dgm:pt modelId="{611954A4-5FFD-42C4-A07B-87DC65C31917}" type="pres">
      <dgm:prSet presAssocID="{2584C762-8EDE-47A3-BC01-1FF81B5B0F0A}" presName="background2" presStyleLbl="node2" presStyleIdx="1" presStyleCnt="2"/>
      <dgm:spPr/>
    </dgm:pt>
    <dgm:pt modelId="{DC6BBB1D-A027-4BB4-BFCA-EAC793E744C6}" type="pres">
      <dgm:prSet presAssocID="{2584C762-8EDE-47A3-BC01-1FF81B5B0F0A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A2FD757F-9A70-4325-B403-903B5ABCED45}" type="pres">
      <dgm:prSet presAssocID="{2584C762-8EDE-47A3-BC01-1FF81B5B0F0A}" presName="hierChild3" presStyleCnt="0"/>
      <dgm:spPr/>
    </dgm:pt>
    <dgm:pt modelId="{91D4A5D7-2632-4120-A4AF-FBD9754D47FE}" type="pres">
      <dgm:prSet presAssocID="{BB414ECF-835B-4D8F-977A-115CA391C93F}" presName="Name17" presStyleLbl="parChTrans1D3" presStyleIdx="3" presStyleCnt="6"/>
      <dgm:spPr/>
      <dgm:t>
        <a:bodyPr/>
        <a:lstStyle/>
        <a:p>
          <a:pPr rtl="1"/>
          <a:endParaRPr lang="fa-IR"/>
        </a:p>
      </dgm:t>
    </dgm:pt>
    <dgm:pt modelId="{F89367D5-B95E-41F2-9E94-79002B03463C}" type="pres">
      <dgm:prSet presAssocID="{0A650C8E-AB7B-4AC5-91C5-1BD3E2CDD91E}" presName="hierRoot3" presStyleCnt="0"/>
      <dgm:spPr/>
    </dgm:pt>
    <dgm:pt modelId="{8596BDAC-1FD7-4235-8030-81151452D75C}" type="pres">
      <dgm:prSet presAssocID="{0A650C8E-AB7B-4AC5-91C5-1BD3E2CDD91E}" presName="composite3" presStyleCnt="0"/>
      <dgm:spPr/>
    </dgm:pt>
    <dgm:pt modelId="{CF3DA19C-0FC0-409B-91F3-46D5EB8FE750}" type="pres">
      <dgm:prSet presAssocID="{0A650C8E-AB7B-4AC5-91C5-1BD3E2CDD91E}" presName="background3" presStyleLbl="node3" presStyleIdx="3" presStyleCnt="6"/>
      <dgm:spPr/>
    </dgm:pt>
    <dgm:pt modelId="{072D998D-EAAA-4C90-9890-13515D69D274}" type="pres">
      <dgm:prSet presAssocID="{0A650C8E-AB7B-4AC5-91C5-1BD3E2CDD91E}" presName="text3" presStyleLbl="fgAcc3" presStyleIdx="3" presStyleCnt="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609CE12A-2160-4C12-BF5B-451BF8E3E0F8}" type="pres">
      <dgm:prSet presAssocID="{0A650C8E-AB7B-4AC5-91C5-1BD3E2CDD91E}" presName="hierChild4" presStyleCnt="0"/>
      <dgm:spPr/>
    </dgm:pt>
    <dgm:pt modelId="{CE8C5932-481E-4D25-A632-59FCA9834F05}" type="pres">
      <dgm:prSet presAssocID="{14D3389B-13EA-4A8D-93A0-87482E374196}" presName="Name17" presStyleLbl="parChTrans1D3" presStyleIdx="4" presStyleCnt="6"/>
      <dgm:spPr/>
      <dgm:t>
        <a:bodyPr/>
        <a:lstStyle/>
        <a:p>
          <a:pPr rtl="1"/>
          <a:endParaRPr lang="fa-IR"/>
        </a:p>
      </dgm:t>
    </dgm:pt>
    <dgm:pt modelId="{92FFFD6F-B75F-4E48-9159-3F6B6268E20B}" type="pres">
      <dgm:prSet presAssocID="{B8785539-31E5-433F-9B5D-78ECA73F08E5}" presName="hierRoot3" presStyleCnt="0"/>
      <dgm:spPr/>
    </dgm:pt>
    <dgm:pt modelId="{30B16392-D6C9-4BD3-83CB-5C5A939AD6F6}" type="pres">
      <dgm:prSet presAssocID="{B8785539-31E5-433F-9B5D-78ECA73F08E5}" presName="composite3" presStyleCnt="0"/>
      <dgm:spPr/>
    </dgm:pt>
    <dgm:pt modelId="{98EE1726-71BB-47A5-A6E7-847491260633}" type="pres">
      <dgm:prSet presAssocID="{B8785539-31E5-433F-9B5D-78ECA73F08E5}" presName="background3" presStyleLbl="node3" presStyleIdx="4" presStyleCnt="6"/>
      <dgm:spPr/>
    </dgm:pt>
    <dgm:pt modelId="{A92FEA33-90CA-490A-A357-8839E1CA53A8}" type="pres">
      <dgm:prSet presAssocID="{B8785539-31E5-433F-9B5D-78ECA73F08E5}" presName="text3" presStyleLbl="fgAcc3" presStyleIdx="4" presStyleCnt="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8E78C852-546B-47A1-920E-A313E8E80753}" type="pres">
      <dgm:prSet presAssocID="{B8785539-31E5-433F-9B5D-78ECA73F08E5}" presName="hierChild4" presStyleCnt="0"/>
      <dgm:spPr/>
    </dgm:pt>
    <dgm:pt modelId="{65958DCF-3DD3-4A51-9E15-636B7E490026}" type="pres">
      <dgm:prSet presAssocID="{AA3C01BE-302F-481C-AC3B-EDF2AAB57D5E}" presName="Name17" presStyleLbl="parChTrans1D3" presStyleIdx="5" presStyleCnt="6"/>
      <dgm:spPr/>
      <dgm:t>
        <a:bodyPr/>
        <a:lstStyle/>
        <a:p>
          <a:pPr rtl="1"/>
          <a:endParaRPr lang="fa-IR"/>
        </a:p>
      </dgm:t>
    </dgm:pt>
    <dgm:pt modelId="{DFB6B3A9-BC1E-4896-AFBF-D3E5DE3BF90A}" type="pres">
      <dgm:prSet presAssocID="{571BC615-1BA6-4668-B66A-9AEE6D9F9B85}" presName="hierRoot3" presStyleCnt="0"/>
      <dgm:spPr/>
    </dgm:pt>
    <dgm:pt modelId="{ADA62330-98F6-43DF-8294-9FA1135B50D4}" type="pres">
      <dgm:prSet presAssocID="{571BC615-1BA6-4668-B66A-9AEE6D9F9B85}" presName="composite3" presStyleCnt="0"/>
      <dgm:spPr/>
    </dgm:pt>
    <dgm:pt modelId="{6DB0DAB5-543B-4744-A48A-9920BC16305B}" type="pres">
      <dgm:prSet presAssocID="{571BC615-1BA6-4668-B66A-9AEE6D9F9B85}" presName="background3" presStyleLbl="node3" presStyleIdx="5" presStyleCnt="6"/>
      <dgm:spPr/>
    </dgm:pt>
    <dgm:pt modelId="{0F718E1E-BDF5-4807-8FDA-A1A5814B7F3E}" type="pres">
      <dgm:prSet presAssocID="{571BC615-1BA6-4668-B66A-9AEE6D9F9B85}" presName="text3" presStyleLbl="fgAcc3" presStyleIdx="5" presStyleCnt="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199E048F-E4F2-454B-8306-8E26CF25135F}" type="pres">
      <dgm:prSet presAssocID="{571BC615-1BA6-4668-B66A-9AEE6D9F9B85}" presName="hierChild4" presStyleCnt="0"/>
      <dgm:spPr/>
    </dgm:pt>
  </dgm:ptLst>
  <dgm:cxnLst>
    <dgm:cxn modelId="{0AF1E567-076E-40F5-B597-D08840E6516D}" type="presOf" srcId="{AA3C01BE-302F-481C-AC3B-EDF2AAB57D5E}" destId="{65958DCF-3DD3-4A51-9E15-636B7E490026}" srcOrd="0" destOrd="0" presId="urn:microsoft.com/office/officeart/2005/8/layout/hierarchy1"/>
    <dgm:cxn modelId="{4F39B3B0-CD3E-424D-A7CE-BFF8553320BB}" srcId="{34F4C67C-AA61-47A2-9B2B-B020C9CADAD2}" destId="{971989A2-31E7-4030-831E-EEED31953C56}" srcOrd="2" destOrd="0" parTransId="{E4C9B9A4-B8CD-4765-B785-06B7E8DBBF26}" sibTransId="{E79098BF-8F58-4E31-BBDA-C700E5A88825}"/>
    <dgm:cxn modelId="{CE6A4EF8-AE84-498F-A049-E1457C47D310}" type="presOf" srcId="{416DE32B-E976-4DAC-823E-A2FD8D9E4E30}" destId="{6400B1F8-F86E-4AE1-A9A4-A702D0997071}" srcOrd="0" destOrd="0" presId="urn:microsoft.com/office/officeart/2005/8/layout/hierarchy1"/>
    <dgm:cxn modelId="{B7118961-E1FA-4687-91E5-966CDCDE82CB}" type="presOf" srcId="{B8785539-31E5-433F-9B5D-78ECA73F08E5}" destId="{A92FEA33-90CA-490A-A357-8839E1CA53A8}" srcOrd="0" destOrd="0" presId="urn:microsoft.com/office/officeart/2005/8/layout/hierarchy1"/>
    <dgm:cxn modelId="{F60E821E-15C5-4D2B-BAB0-63AEC8654BE9}" srcId="{34F4C67C-AA61-47A2-9B2B-B020C9CADAD2}" destId="{7EBA02E9-181E-4FBE-9FFA-9DA4DB8C80A3}" srcOrd="0" destOrd="0" parTransId="{6A557875-DB0C-40FA-BDEC-A88E724E54EF}" sibTransId="{EAF5A132-A597-4928-BCD9-09F96E11F980}"/>
    <dgm:cxn modelId="{71AC1C83-2E3C-4C0A-914D-45AFE6E4A9ED}" type="presOf" srcId="{7A2B8878-0ACE-437F-A7A5-9BD729BB92D3}" destId="{4FBAF86D-4F2F-4EC2-BED5-3438B5B76C3A}" srcOrd="0" destOrd="0" presId="urn:microsoft.com/office/officeart/2005/8/layout/hierarchy1"/>
    <dgm:cxn modelId="{6289D12A-F49B-439E-9CF7-6C3BF68CB0AE}" srcId="{34F4C67C-AA61-47A2-9B2B-B020C9CADAD2}" destId="{416DE32B-E976-4DAC-823E-A2FD8D9E4E30}" srcOrd="1" destOrd="0" parTransId="{44119E95-E3B9-474E-A5AD-936B93940159}" sibTransId="{DB930A13-33AF-4B5E-BDA4-3806A01A6979}"/>
    <dgm:cxn modelId="{06CA6000-F084-4B07-8426-50E2F1666DB7}" type="presOf" srcId="{14D3389B-13EA-4A8D-93A0-87482E374196}" destId="{CE8C5932-481E-4D25-A632-59FCA9834F05}" srcOrd="0" destOrd="0" presId="urn:microsoft.com/office/officeart/2005/8/layout/hierarchy1"/>
    <dgm:cxn modelId="{37C58265-59BA-4259-B068-9FD2E173B65E}" srcId="{2584C762-8EDE-47A3-BC01-1FF81B5B0F0A}" destId="{0A650C8E-AB7B-4AC5-91C5-1BD3E2CDD91E}" srcOrd="0" destOrd="0" parTransId="{BB414ECF-835B-4D8F-977A-115CA391C93F}" sibTransId="{A5559AB8-A009-4C5D-A53E-363B821D23D4}"/>
    <dgm:cxn modelId="{2FDFFA39-0E60-49D5-98BF-F792F46AC8DE}" type="presOf" srcId="{7EBA02E9-181E-4FBE-9FFA-9DA4DB8C80A3}" destId="{94088EDC-5650-4A07-B906-EDFA0E0EE6D2}" srcOrd="0" destOrd="0" presId="urn:microsoft.com/office/officeart/2005/8/layout/hierarchy1"/>
    <dgm:cxn modelId="{70EE279C-7BCF-4D54-8087-CC31082E3FAC}" srcId="{2584C762-8EDE-47A3-BC01-1FF81B5B0F0A}" destId="{B8785539-31E5-433F-9B5D-78ECA73F08E5}" srcOrd="1" destOrd="0" parTransId="{14D3389B-13EA-4A8D-93A0-87482E374196}" sibTransId="{61544BFD-38B8-4451-9856-E459F3DDA6FF}"/>
    <dgm:cxn modelId="{126DDE00-4E05-49C0-8E70-3D752D585C08}" type="presOf" srcId="{34F4C67C-AA61-47A2-9B2B-B020C9CADAD2}" destId="{A50881BA-3034-4E82-8364-EEE02A4519FF}" srcOrd="0" destOrd="0" presId="urn:microsoft.com/office/officeart/2005/8/layout/hierarchy1"/>
    <dgm:cxn modelId="{1A0E9036-223B-4D83-BF16-574B861A20A2}" type="presOf" srcId="{971989A2-31E7-4030-831E-EEED31953C56}" destId="{1AB185A0-E021-4032-9456-C7DE93D5BDA8}" srcOrd="0" destOrd="0" presId="urn:microsoft.com/office/officeart/2005/8/layout/hierarchy1"/>
    <dgm:cxn modelId="{AFEDF8DD-2D3F-43C4-A9C1-669710A7DFBD}" type="presOf" srcId="{E4C9B9A4-B8CD-4765-B785-06B7E8DBBF26}" destId="{E04F7C4D-926D-4704-BCFD-25F68453A8D1}" srcOrd="0" destOrd="0" presId="urn:microsoft.com/office/officeart/2005/8/layout/hierarchy1"/>
    <dgm:cxn modelId="{D0908FCD-6EE2-48AC-B6DA-5F839E2229E8}" type="presOf" srcId="{5B1EEF9A-CD68-4EC2-8E5F-E08E8C273A46}" destId="{AC56EF2F-E05A-499E-B5DD-05D776BF4C9F}" srcOrd="0" destOrd="0" presId="urn:microsoft.com/office/officeart/2005/8/layout/hierarchy1"/>
    <dgm:cxn modelId="{B0431BDA-ED7C-48D9-B28D-D152521B1992}" type="presOf" srcId="{2584C762-8EDE-47A3-BC01-1FF81B5B0F0A}" destId="{DC6BBB1D-A027-4BB4-BFCA-EAC793E744C6}" srcOrd="0" destOrd="0" presId="urn:microsoft.com/office/officeart/2005/8/layout/hierarchy1"/>
    <dgm:cxn modelId="{A1BA95A0-74AC-41A2-9D21-BEF22323A1BC}" srcId="{7A2B8878-0ACE-437F-A7A5-9BD729BB92D3}" destId="{5B1EEF9A-CD68-4EC2-8E5F-E08E8C273A46}" srcOrd="0" destOrd="0" parTransId="{EAB20FBB-9F10-4E4C-BD09-955F5D219AEF}" sibTransId="{01E3B994-AA26-41D6-83AF-33E587F27EA0}"/>
    <dgm:cxn modelId="{FDFCB218-C54F-43DA-ABE3-BD52816658DB}" type="presOf" srcId="{44119E95-E3B9-474E-A5AD-936B93940159}" destId="{FDB6FD74-C0B6-44BD-8FAF-4B194B579EF2}" srcOrd="0" destOrd="0" presId="urn:microsoft.com/office/officeart/2005/8/layout/hierarchy1"/>
    <dgm:cxn modelId="{61CC06EE-B1D3-4AF1-AF2F-9CB88EB3CE91}" srcId="{5B1EEF9A-CD68-4EC2-8E5F-E08E8C273A46}" destId="{2584C762-8EDE-47A3-BC01-1FF81B5B0F0A}" srcOrd="1" destOrd="0" parTransId="{C97822DB-DCE6-4FF8-B20A-991227BAD95B}" sibTransId="{48D76350-C63F-49CE-B04F-D70B4CEF6E9E}"/>
    <dgm:cxn modelId="{CC8A153A-B559-418F-8813-CA49010F5281}" type="presOf" srcId="{BB414ECF-835B-4D8F-977A-115CA391C93F}" destId="{91D4A5D7-2632-4120-A4AF-FBD9754D47FE}" srcOrd="0" destOrd="0" presId="urn:microsoft.com/office/officeart/2005/8/layout/hierarchy1"/>
    <dgm:cxn modelId="{78E7C340-1207-463D-912A-14508788F38C}" type="presOf" srcId="{4EB41110-3E7F-40A4-97BC-C896F136B1ED}" destId="{284D800C-72AE-421D-9972-ABC93559D358}" srcOrd="0" destOrd="0" presId="urn:microsoft.com/office/officeart/2005/8/layout/hierarchy1"/>
    <dgm:cxn modelId="{9FF23281-FD73-4193-AEAB-329308136DBD}" srcId="{5B1EEF9A-CD68-4EC2-8E5F-E08E8C273A46}" destId="{34F4C67C-AA61-47A2-9B2B-B020C9CADAD2}" srcOrd="0" destOrd="0" parTransId="{4EB41110-3E7F-40A4-97BC-C896F136B1ED}" sibTransId="{C143FC7A-C8D7-47DE-904B-AAEAA9A3F597}"/>
    <dgm:cxn modelId="{8C85AA62-7491-4B67-84D3-5CF11F08C6CE}" type="presOf" srcId="{C97822DB-DCE6-4FF8-B20A-991227BAD95B}" destId="{ED65A77B-1141-4F99-956B-01A8C56262E6}" srcOrd="0" destOrd="0" presId="urn:microsoft.com/office/officeart/2005/8/layout/hierarchy1"/>
    <dgm:cxn modelId="{61F2A89D-4445-481F-86BC-553E57051BC4}" srcId="{2584C762-8EDE-47A3-BC01-1FF81B5B0F0A}" destId="{571BC615-1BA6-4668-B66A-9AEE6D9F9B85}" srcOrd="2" destOrd="0" parTransId="{AA3C01BE-302F-481C-AC3B-EDF2AAB57D5E}" sibTransId="{8501E6DE-E533-4C2C-9EAC-861812EE1827}"/>
    <dgm:cxn modelId="{FA8BD0D0-47B7-41D2-8AD8-9440D81B67F5}" type="presOf" srcId="{6A557875-DB0C-40FA-BDEC-A88E724E54EF}" destId="{36469A98-CFC9-43A6-A400-C7536EFE15DE}" srcOrd="0" destOrd="0" presId="urn:microsoft.com/office/officeart/2005/8/layout/hierarchy1"/>
    <dgm:cxn modelId="{01CE143D-E71F-4F78-BC10-9AC19112C38D}" type="presOf" srcId="{571BC615-1BA6-4668-B66A-9AEE6D9F9B85}" destId="{0F718E1E-BDF5-4807-8FDA-A1A5814B7F3E}" srcOrd="0" destOrd="0" presId="urn:microsoft.com/office/officeart/2005/8/layout/hierarchy1"/>
    <dgm:cxn modelId="{1D193FE6-F1C8-4FF1-8CA6-5797BCB5B5CC}" type="presOf" srcId="{0A650C8E-AB7B-4AC5-91C5-1BD3E2CDD91E}" destId="{072D998D-EAAA-4C90-9890-13515D69D274}" srcOrd="0" destOrd="0" presId="urn:microsoft.com/office/officeart/2005/8/layout/hierarchy1"/>
    <dgm:cxn modelId="{4DEA3766-4783-4A3A-B027-0555F41FD1B6}" type="presParOf" srcId="{4FBAF86D-4F2F-4EC2-BED5-3438B5B76C3A}" destId="{4C3D20BE-5E74-4C8F-B62B-035DBF207FE7}" srcOrd="0" destOrd="0" presId="urn:microsoft.com/office/officeart/2005/8/layout/hierarchy1"/>
    <dgm:cxn modelId="{434EC0BD-24DA-4B14-B08D-2D35181F8DB7}" type="presParOf" srcId="{4C3D20BE-5E74-4C8F-B62B-035DBF207FE7}" destId="{1716F5BA-AEB2-47EF-BDDE-88EED4B27188}" srcOrd="0" destOrd="0" presId="urn:microsoft.com/office/officeart/2005/8/layout/hierarchy1"/>
    <dgm:cxn modelId="{D7EDEAE4-251E-400D-85A7-E97A56E6E647}" type="presParOf" srcId="{1716F5BA-AEB2-47EF-BDDE-88EED4B27188}" destId="{D4EFAA69-BC46-4A80-A584-914A32656355}" srcOrd="0" destOrd="0" presId="urn:microsoft.com/office/officeart/2005/8/layout/hierarchy1"/>
    <dgm:cxn modelId="{C4FB8866-40CF-43F4-8E8D-ECD42651BAE5}" type="presParOf" srcId="{1716F5BA-AEB2-47EF-BDDE-88EED4B27188}" destId="{AC56EF2F-E05A-499E-B5DD-05D776BF4C9F}" srcOrd="1" destOrd="0" presId="urn:microsoft.com/office/officeart/2005/8/layout/hierarchy1"/>
    <dgm:cxn modelId="{400CE644-47C9-4E9F-AFE6-292EC8E2A975}" type="presParOf" srcId="{4C3D20BE-5E74-4C8F-B62B-035DBF207FE7}" destId="{BCB2752D-CB0B-4256-8339-C94EFFD467FB}" srcOrd="1" destOrd="0" presId="urn:microsoft.com/office/officeart/2005/8/layout/hierarchy1"/>
    <dgm:cxn modelId="{7ECF204E-D376-4D9A-9825-703540F1FFD3}" type="presParOf" srcId="{BCB2752D-CB0B-4256-8339-C94EFFD467FB}" destId="{284D800C-72AE-421D-9972-ABC93559D358}" srcOrd="0" destOrd="0" presId="urn:microsoft.com/office/officeart/2005/8/layout/hierarchy1"/>
    <dgm:cxn modelId="{093831CF-4A74-4A59-B625-FDEAC83ADEBE}" type="presParOf" srcId="{BCB2752D-CB0B-4256-8339-C94EFFD467FB}" destId="{1FE10DE2-8EB1-4F3F-BCA8-5F14ACB1B6A9}" srcOrd="1" destOrd="0" presId="urn:microsoft.com/office/officeart/2005/8/layout/hierarchy1"/>
    <dgm:cxn modelId="{A5536D30-9A96-4203-B755-8DC4F4B5FA6A}" type="presParOf" srcId="{1FE10DE2-8EB1-4F3F-BCA8-5F14ACB1B6A9}" destId="{E81BA6EA-275D-4C0D-BA43-5D5692B8E938}" srcOrd="0" destOrd="0" presId="urn:microsoft.com/office/officeart/2005/8/layout/hierarchy1"/>
    <dgm:cxn modelId="{1CD76D51-AD1B-46AD-9D2A-F308066D5DC8}" type="presParOf" srcId="{E81BA6EA-275D-4C0D-BA43-5D5692B8E938}" destId="{C992E680-2561-47BF-9CED-9BA628230C4E}" srcOrd="0" destOrd="0" presId="urn:microsoft.com/office/officeart/2005/8/layout/hierarchy1"/>
    <dgm:cxn modelId="{0FBE48E1-9514-46FF-86CE-9170E2DEF009}" type="presParOf" srcId="{E81BA6EA-275D-4C0D-BA43-5D5692B8E938}" destId="{A50881BA-3034-4E82-8364-EEE02A4519FF}" srcOrd="1" destOrd="0" presId="urn:microsoft.com/office/officeart/2005/8/layout/hierarchy1"/>
    <dgm:cxn modelId="{F8889C16-24C8-4F40-938D-9545A2989448}" type="presParOf" srcId="{1FE10DE2-8EB1-4F3F-BCA8-5F14ACB1B6A9}" destId="{21CE0C09-A2AD-4CB1-B2C5-606329A40247}" srcOrd="1" destOrd="0" presId="urn:microsoft.com/office/officeart/2005/8/layout/hierarchy1"/>
    <dgm:cxn modelId="{575D9795-5FD6-4F09-ACE8-303C9FA9A5BB}" type="presParOf" srcId="{21CE0C09-A2AD-4CB1-B2C5-606329A40247}" destId="{36469A98-CFC9-43A6-A400-C7536EFE15DE}" srcOrd="0" destOrd="0" presId="urn:microsoft.com/office/officeart/2005/8/layout/hierarchy1"/>
    <dgm:cxn modelId="{0BA6F862-02CA-4745-A85E-762755593A58}" type="presParOf" srcId="{21CE0C09-A2AD-4CB1-B2C5-606329A40247}" destId="{2F6400C9-7638-4F23-A1B0-4305419BB384}" srcOrd="1" destOrd="0" presId="urn:microsoft.com/office/officeart/2005/8/layout/hierarchy1"/>
    <dgm:cxn modelId="{5EBD067D-E47A-493E-B022-5071C4D243D1}" type="presParOf" srcId="{2F6400C9-7638-4F23-A1B0-4305419BB384}" destId="{FAAB9268-97CC-4030-9483-3FF1FAA74207}" srcOrd="0" destOrd="0" presId="urn:microsoft.com/office/officeart/2005/8/layout/hierarchy1"/>
    <dgm:cxn modelId="{F5315CB2-1A2C-48BC-8326-363EE69AF90F}" type="presParOf" srcId="{FAAB9268-97CC-4030-9483-3FF1FAA74207}" destId="{1BFDAB69-7EF4-4BCC-806B-A1A56298BF3F}" srcOrd="0" destOrd="0" presId="urn:microsoft.com/office/officeart/2005/8/layout/hierarchy1"/>
    <dgm:cxn modelId="{BE744D5F-B9F7-4FEA-B819-C3B2DC5C0497}" type="presParOf" srcId="{FAAB9268-97CC-4030-9483-3FF1FAA74207}" destId="{94088EDC-5650-4A07-B906-EDFA0E0EE6D2}" srcOrd="1" destOrd="0" presId="urn:microsoft.com/office/officeart/2005/8/layout/hierarchy1"/>
    <dgm:cxn modelId="{CD0201D3-B3E1-4359-9ABC-027D49F9FA92}" type="presParOf" srcId="{2F6400C9-7638-4F23-A1B0-4305419BB384}" destId="{8DFAEF94-C996-4DCD-99B2-3F36BF6AB614}" srcOrd="1" destOrd="0" presId="urn:microsoft.com/office/officeart/2005/8/layout/hierarchy1"/>
    <dgm:cxn modelId="{10892F64-14C4-49F2-813F-716656115A47}" type="presParOf" srcId="{21CE0C09-A2AD-4CB1-B2C5-606329A40247}" destId="{FDB6FD74-C0B6-44BD-8FAF-4B194B579EF2}" srcOrd="2" destOrd="0" presId="urn:microsoft.com/office/officeart/2005/8/layout/hierarchy1"/>
    <dgm:cxn modelId="{F8237B6B-43D4-4A90-8D86-0AAB8B2A99B1}" type="presParOf" srcId="{21CE0C09-A2AD-4CB1-B2C5-606329A40247}" destId="{7BBDF928-B7D6-4BE3-8E25-CE6FAC0BD364}" srcOrd="3" destOrd="0" presId="urn:microsoft.com/office/officeart/2005/8/layout/hierarchy1"/>
    <dgm:cxn modelId="{ECD49D49-0920-4EF4-A2EE-20BDF82417A9}" type="presParOf" srcId="{7BBDF928-B7D6-4BE3-8E25-CE6FAC0BD364}" destId="{7F561904-BB9B-4637-B85D-C6A4BA8FD2E9}" srcOrd="0" destOrd="0" presId="urn:microsoft.com/office/officeart/2005/8/layout/hierarchy1"/>
    <dgm:cxn modelId="{468C7750-4D2F-4E49-91CC-AF3A5BB9605B}" type="presParOf" srcId="{7F561904-BB9B-4637-B85D-C6A4BA8FD2E9}" destId="{FFD7A2F2-6916-442C-AC97-EEFA1222B54F}" srcOrd="0" destOrd="0" presId="urn:microsoft.com/office/officeart/2005/8/layout/hierarchy1"/>
    <dgm:cxn modelId="{30C62A5F-14AC-4420-B8E7-77E825B1FA87}" type="presParOf" srcId="{7F561904-BB9B-4637-B85D-C6A4BA8FD2E9}" destId="{6400B1F8-F86E-4AE1-A9A4-A702D0997071}" srcOrd="1" destOrd="0" presId="urn:microsoft.com/office/officeart/2005/8/layout/hierarchy1"/>
    <dgm:cxn modelId="{5E3FAC85-BE00-43D6-BC02-4B867EC04A38}" type="presParOf" srcId="{7BBDF928-B7D6-4BE3-8E25-CE6FAC0BD364}" destId="{39D3A1F4-8C58-44DE-9464-4730B3822043}" srcOrd="1" destOrd="0" presId="urn:microsoft.com/office/officeart/2005/8/layout/hierarchy1"/>
    <dgm:cxn modelId="{6E2823FC-F432-46B8-B3FB-6A7EDD78D8EC}" type="presParOf" srcId="{21CE0C09-A2AD-4CB1-B2C5-606329A40247}" destId="{E04F7C4D-926D-4704-BCFD-25F68453A8D1}" srcOrd="4" destOrd="0" presId="urn:microsoft.com/office/officeart/2005/8/layout/hierarchy1"/>
    <dgm:cxn modelId="{D0EE6D10-D4B5-4E36-951B-FFB7F2FE5F95}" type="presParOf" srcId="{21CE0C09-A2AD-4CB1-B2C5-606329A40247}" destId="{11584210-39AA-402C-93BF-4DB5ED518FD2}" srcOrd="5" destOrd="0" presId="urn:microsoft.com/office/officeart/2005/8/layout/hierarchy1"/>
    <dgm:cxn modelId="{BEBC7309-DE8D-4787-99E7-7A002EE2E878}" type="presParOf" srcId="{11584210-39AA-402C-93BF-4DB5ED518FD2}" destId="{188F82B5-C442-477B-892B-ECFE0F7258D0}" srcOrd="0" destOrd="0" presId="urn:microsoft.com/office/officeart/2005/8/layout/hierarchy1"/>
    <dgm:cxn modelId="{F9F97750-B31A-4D10-BA9E-7AFD9EABBFA9}" type="presParOf" srcId="{188F82B5-C442-477B-892B-ECFE0F7258D0}" destId="{48102A45-B3AB-4907-B764-606567E520A5}" srcOrd="0" destOrd="0" presId="urn:microsoft.com/office/officeart/2005/8/layout/hierarchy1"/>
    <dgm:cxn modelId="{424C40D0-10B6-4E90-A15C-19E02E6CD85A}" type="presParOf" srcId="{188F82B5-C442-477B-892B-ECFE0F7258D0}" destId="{1AB185A0-E021-4032-9456-C7DE93D5BDA8}" srcOrd="1" destOrd="0" presId="urn:microsoft.com/office/officeart/2005/8/layout/hierarchy1"/>
    <dgm:cxn modelId="{DF6CA594-F339-4050-B414-16C1273FE303}" type="presParOf" srcId="{11584210-39AA-402C-93BF-4DB5ED518FD2}" destId="{EF52587F-8007-4D1F-A09F-5CE5AF118FFE}" srcOrd="1" destOrd="0" presId="urn:microsoft.com/office/officeart/2005/8/layout/hierarchy1"/>
    <dgm:cxn modelId="{5E6CE699-EEAF-4D20-B27D-7E2E02762750}" type="presParOf" srcId="{BCB2752D-CB0B-4256-8339-C94EFFD467FB}" destId="{ED65A77B-1141-4F99-956B-01A8C56262E6}" srcOrd="2" destOrd="0" presId="urn:microsoft.com/office/officeart/2005/8/layout/hierarchy1"/>
    <dgm:cxn modelId="{3CB66899-1810-426C-AD1A-4DDCAD99377E}" type="presParOf" srcId="{BCB2752D-CB0B-4256-8339-C94EFFD467FB}" destId="{EBF50A7D-680D-4708-A23D-C5376A288448}" srcOrd="3" destOrd="0" presId="urn:microsoft.com/office/officeart/2005/8/layout/hierarchy1"/>
    <dgm:cxn modelId="{2E70A96F-60F4-4541-AF55-284C2B56F8EC}" type="presParOf" srcId="{EBF50A7D-680D-4708-A23D-C5376A288448}" destId="{CACF3EB7-D40F-4221-8316-2BC151937C8F}" srcOrd="0" destOrd="0" presId="urn:microsoft.com/office/officeart/2005/8/layout/hierarchy1"/>
    <dgm:cxn modelId="{A26CE584-DF6B-4EEB-913E-CF7253251E91}" type="presParOf" srcId="{CACF3EB7-D40F-4221-8316-2BC151937C8F}" destId="{611954A4-5FFD-42C4-A07B-87DC65C31917}" srcOrd="0" destOrd="0" presId="urn:microsoft.com/office/officeart/2005/8/layout/hierarchy1"/>
    <dgm:cxn modelId="{69BFE99B-F1EF-4123-A9B3-9FA406F4E7DA}" type="presParOf" srcId="{CACF3EB7-D40F-4221-8316-2BC151937C8F}" destId="{DC6BBB1D-A027-4BB4-BFCA-EAC793E744C6}" srcOrd="1" destOrd="0" presId="urn:microsoft.com/office/officeart/2005/8/layout/hierarchy1"/>
    <dgm:cxn modelId="{2561DEEC-FD33-4EB8-9FAB-DE36326B37AB}" type="presParOf" srcId="{EBF50A7D-680D-4708-A23D-C5376A288448}" destId="{A2FD757F-9A70-4325-B403-903B5ABCED45}" srcOrd="1" destOrd="0" presId="urn:microsoft.com/office/officeart/2005/8/layout/hierarchy1"/>
    <dgm:cxn modelId="{91637280-53E6-4E4D-839C-3B280EBE1823}" type="presParOf" srcId="{A2FD757F-9A70-4325-B403-903B5ABCED45}" destId="{91D4A5D7-2632-4120-A4AF-FBD9754D47FE}" srcOrd="0" destOrd="0" presId="urn:microsoft.com/office/officeart/2005/8/layout/hierarchy1"/>
    <dgm:cxn modelId="{E9BCE946-4A88-4859-9A47-9A4980FC9C16}" type="presParOf" srcId="{A2FD757F-9A70-4325-B403-903B5ABCED45}" destId="{F89367D5-B95E-41F2-9E94-79002B03463C}" srcOrd="1" destOrd="0" presId="urn:microsoft.com/office/officeart/2005/8/layout/hierarchy1"/>
    <dgm:cxn modelId="{DF5484CB-72DF-49BC-8227-58033F7962B0}" type="presParOf" srcId="{F89367D5-B95E-41F2-9E94-79002B03463C}" destId="{8596BDAC-1FD7-4235-8030-81151452D75C}" srcOrd="0" destOrd="0" presId="urn:microsoft.com/office/officeart/2005/8/layout/hierarchy1"/>
    <dgm:cxn modelId="{5DB1BB21-5184-421D-8045-00D5D65D3A93}" type="presParOf" srcId="{8596BDAC-1FD7-4235-8030-81151452D75C}" destId="{CF3DA19C-0FC0-409B-91F3-46D5EB8FE750}" srcOrd="0" destOrd="0" presId="urn:microsoft.com/office/officeart/2005/8/layout/hierarchy1"/>
    <dgm:cxn modelId="{81BB505A-6BD4-4823-8750-C9A46B32212C}" type="presParOf" srcId="{8596BDAC-1FD7-4235-8030-81151452D75C}" destId="{072D998D-EAAA-4C90-9890-13515D69D274}" srcOrd="1" destOrd="0" presId="urn:microsoft.com/office/officeart/2005/8/layout/hierarchy1"/>
    <dgm:cxn modelId="{E8EBAF4F-2652-43FA-8A55-EA519A8B7B35}" type="presParOf" srcId="{F89367D5-B95E-41F2-9E94-79002B03463C}" destId="{609CE12A-2160-4C12-BF5B-451BF8E3E0F8}" srcOrd="1" destOrd="0" presId="urn:microsoft.com/office/officeart/2005/8/layout/hierarchy1"/>
    <dgm:cxn modelId="{DDB241CC-2EDC-4162-BD84-F87F89F8C9AD}" type="presParOf" srcId="{A2FD757F-9A70-4325-B403-903B5ABCED45}" destId="{CE8C5932-481E-4D25-A632-59FCA9834F05}" srcOrd="2" destOrd="0" presId="urn:microsoft.com/office/officeart/2005/8/layout/hierarchy1"/>
    <dgm:cxn modelId="{EE1BECF4-A93D-46E7-84C7-E444F52FC92F}" type="presParOf" srcId="{A2FD757F-9A70-4325-B403-903B5ABCED45}" destId="{92FFFD6F-B75F-4E48-9159-3F6B6268E20B}" srcOrd="3" destOrd="0" presId="urn:microsoft.com/office/officeart/2005/8/layout/hierarchy1"/>
    <dgm:cxn modelId="{7B9EC5FE-DB3F-4C33-934D-B241DE8F2775}" type="presParOf" srcId="{92FFFD6F-B75F-4E48-9159-3F6B6268E20B}" destId="{30B16392-D6C9-4BD3-83CB-5C5A939AD6F6}" srcOrd="0" destOrd="0" presId="urn:microsoft.com/office/officeart/2005/8/layout/hierarchy1"/>
    <dgm:cxn modelId="{314695E6-A967-4C37-8F4A-4E5F5279065A}" type="presParOf" srcId="{30B16392-D6C9-4BD3-83CB-5C5A939AD6F6}" destId="{98EE1726-71BB-47A5-A6E7-847491260633}" srcOrd="0" destOrd="0" presId="urn:microsoft.com/office/officeart/2005/8/layout/hierarchy1"/>
    <dgm:cxn modelId="{8580906B-9DE6-4214-9658-083BA3B3B3AD}" type="presParOf" srcId="{30B16392-D6C9-4BD3-83CB-5C5A939AD6F6}" destId="{A92FEA33-90CA-490A-A357-8839E1CA53A8}" srcOrd="1" destOrd="0" presId="urn:microsoft.com/office/officeart/2005/8/layout/hierarchy1"/>
    <dgm:cxn modelId="{945577F5-58F3-44D2-907E-2AAD37D313E1}" type="presParOf" srcId="{92FFFD6F-B75F-4E48-9159-3F6B6268E20B}" destId="{8E78C852-546B-47A1-920E-A313E8E80753}" srcOrd="1" destOrd="0" presId="urn:microsoft.com/office/officeart/2005/8/layout/hierarchy1"/>
    <dgm:cxn modelId="{AD26E6DB-8C50-4CF7-BAB1-300098C86813}" type="presParOf" srcId="{A2FD757F-9A70-4325-B403-903B5ABCED45}" destId="{65958DCF-3DD3-4A51-9E15-636B7E490026}" srcOrd="4" destOrd="0" presId="urn:microsoft.com/office/officeart/2005/8/layout/hierarchy1"/>
    <dgm:cxn modelId="{DBA77AAF-8BEB-4DB3-A1E9-B14442C96BB7}" type="presParOf" srcId="{A2FD757F-9A70-4325-B403-903B5ABCED45}" destId="{DFB6B3A9-BC1E-4896-AFBF-D3E5DE3BF90A}" srcOrd="5" destOrd="0" presId="urn:microsoft.com/office/officeart/2005/8/layout/hierarchy1"/>
    <dgm:cxn modelId="{C8A7FE7F-978E-4AA2-AF11-803C5901BAB0}" type="presParOf" srcId="{DFB6B3A9-BC1E-4896-AFBF-D3E5DE3BF90A}" destId="{ADA62330-98F6-43DF-8294-9FA1135B50D4}" srcOrd="0" destOrd="0" presId="urn:microsoft.com/office/officeart/2005/8/layout/hierarchy1"/>
    <dgm:cxn modelId="{F2746933-CDA7-4774-80DC-2B6877CEB028}" type="presParOf" srcId="{ADA62330-98F6-43DF-8294-9FA1135B50D4}" destId="{6DB0DAB5-543B-4744-A48A-9920BC16305B}" srcOrd="0" destOrd="0" presId="urn:microsoft.com/office/officeart/2005/8/layout/hierarchy1"/>
    <dgm:cxn modelId="{2A5126CD-A402-4BF7-87B9-946749910211}" type="presParOf" srcId="{ADA62330-98F6-43DF-8294-9FA1135B50D4}" destId="{0F718E1E-BDF5-4807-8FDA-A1A5814B7F3E}" srcOrd="1" destOrd="0" presId="urn:microsoft.com/office/officeart/2005/8/layout/hierarchy1"/>
    <dgm:cxn modelId="{6436EBA6-8DB7-4A1A-8A1D-2802034C1B5B}" type="presParOf" srcId="{DFB6B3A9-BC1E-4896-AFBF-D3E5DE3BF90A}" destId="{199E048F-E4F2-454B-8306-8E26CF25135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59947AF-987D-4DB0-849C-0094FF6525E2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8" csCatId="colorful" phldr="1"/>
      <dgm:spPr/>
      <dgm:t>
        <a:bodyPr/>
        <a:lstStyle/>
        <a:p>
          <a:endParaRPr lang="en-US"/>
        </a:p>
      </dgm:t>
    </dgm:pt>
    <dgm:pt modelId="{97146190-A2AC-42BD-82DA-5E18EA6453CE}">
      <dgm:prSet phldrT="[Text]" custT="1"/>
      <dgm:spPr/>
      <dgm:t>
        <a:bodyPr/>
        <a:lstStyle/>
        <a:p>
          <a:pPr algn="ctr" rtl="1"/>
          <a:r>
            <a:rPr lang="fa-IR" sz="1800" b="1" dirty="0">
              <a:cs typeface="B Titr" pitchFamily="2" charset="-78"/>
            </a:rPr>
            <a:t>تست  های کلینیکی </a:t>
          </a:r>
          <a:r>
            <a:rPr lang="en-US" sz="1800" b="1" dirty="0">
              <a:cs typeface="B Titr" pitchFamily="2" charset="-78"/>
            </a:rPr>
            <a:t>SUI</a:t>
          </a:r>
        </a:p>
      </dgm:t>
    </dgm:pt>
    <dgm:pt modelId="{82F55593-0900-4E27-ACC6-C6B6D58D59E2}" type="parTrans" cxnId="{DBD56309-DD76-4B45-B239-FDA6960FFA12}">
      <dgm:prSet/>
      <dgm:spPr/>
      <dgm:t>
        <a:bodyPr/>
        <a:lstStyle/>
        <a:p>
          <a:endParaRPr lang="en-US"/>
        </a:p>
      </dgm:t>
    </dgm:pt>
    <dgm:pt modelId="{5189E118-7B4F-4F03-BBF4-B4652DF58C61}" type="sibTrans" cxnId="{DBD56309-DD76-4B45-B239-FDA6960FFA12}">
      <dgm:prSet/>
      <dgm:spPr/>
      <dgm:t>
        <a:bodyPr/>
        <a:lstStyle/>
        <a:p>
          <a:endParaRPr lang="en-US"/>
        </a:p>
      </dgm:t>
    </dgm:pt>
    <dgm:pt modelId="{DBB6F4CD-060A-4515-802A-9BDD6725172F}">
      <dgm:prSet phldrT="[Text]"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تست سرفه </a:t>
          </a:r>
          <a:endParaRPr lang="en-US" sz="1400" b="1" dirty="0">
            <a:cs typeface="B Nazanin" pitchFamily="2" charset="-78"/>
          </a:endParaRPr>
        </a:p>
      </dgm:t>
    </dgm:pt>
    <dgm:pt modelId="{4D0BCFC8-6610-47E1-ACD5-D4877E11383D}" type="parTrans" cxnId="{F5BFDAA7-DCF5-46BE-B6B9-EFCD2D997CB0}">
      <dgm:prSet/>
      <dgm:spPr/>
      <dgm:t>
        <a:bodyPr/>
        <a:lstStyle/>
        <a:p>
          <a:pPr algn="ctr" rtl="1"/>
          <a:endParaRPr lang="en-US" sz="1400" b="1">
            <a:cs typeface="B Nazanin" pitchFamily="2" charset="-78"/>
          </a:endParaRPr>
        </a:p>
      </dgm:t>
    </dgm:pt>
    <dgm:pt modelId="{4924EBE0-B71B-49F2-A4B0-D7909B1D9C8D}" type="sibTrans" cxnId="{F5BFDAA7-DCF5-46BE-B6B9-EFCD2D997CB0}">
      <dgm:prSet/>
      <dgm:spPr/>
      <dgm:t>
        <a:bodyPr/>
        <a:lstStyle/>
        <a:p>
          <a:endParaRPr lang="en-US"/>
        </a:p>
      </dgm:t>
    </dgm:pt>
    <dgm:pt modelId="{05E22855-92EA-43AD-BA2F-49ABC2C1008F}">
      <dgm:prSet phldrT="[Text]" custT="1"/>
      <dgm:spPr/>
      <dgm:t>
        <a:bodyPr/>
        <a:lstStyle/>
        <a:p>
          <a:pPr algn="r" rtl="1"/>
          <a:r>
            <a:rPr lang="fa-IR" sz="1400" b="1" dirty="0">
              <a:cs typeface="B Nazanin" pitchFamily="2" charset="-78"/>
            </a:rPr>
            <a:t>- با مثانه پر انجام شود.( حداکثر ظرفیت 200-300 سی سی )</a:t>
          </a:r>
        </a:p>
        <a:p>
          <a:pPr algn="r" rtl="1"/>
          <a:r>
            <a:rPr lang="fa-IR" sz="1400" b="1" dirty="0">
              <a:cs typeface="B Nazanin" pitchFamily="2" charset="-78"/>
            </a:rPr>
            <a:t>- حالت خوابیده و ایستاده و در پوزیشن بیان شده توسط بیمار می توان مثانه را با مایع استریل پر کرد.   </a:t>
          </a:r>
          <a:endParaRPr lang="en-US" sz="1400" b="1" dirty="0">
            <a:cs typeface="B Nazanin" pitchFamily="2" charset="-78"/>
          </a:endParaRPr>
        </a:p>
      </dgm:t>
    </dgm:pt>
    <dgm:pt modelId="{52ED6FE7-27F3-47FD-9A1A-14F85147B2FF}" type="parTrans" cxnId="{9B28DB31-D949-4FBB-85FF-AC180C641538}">
      <dgm:prSet/>
      <dgm:spPr/>
      <dgm:t>
        <a:bodyPr/>
        <a:lstStyle/>
        <a:p>
          <a:pPr algn="ctr" rtl="1"/>
          <a:endParaRPr lang="en-US" sz="1400" b="1">
            <a:cs typeface="B Nazanin" pitchFamily="2" charset="-78"/>
          </a:endParaRPr>
        </a:p>
      </dgm:t>
    </dgm:pt>
    <dgm:pt modelId="{A621FA5A-FBEE-4A8B-8AD1-2B14AD21B119}" type="sibTrans" cxnId="{9B28DB31-D949-4FBB-85FF-AC180C641538}">
      <dgm:prSet/>
      <dgm:spPr/>
      <dgm:t>
        <a:bodyPr/>
        <a:lstStyle/>
        <a:p>
          <a:endParaRPr lang="en-US"/>
        </a:p>
      </dgm:t>
    </dgm:pt>
    <dgm:pt modelId="{807C6AF9-FDB6-4F8F-9374-5A5ABAE05E2A}">
      <dgm:prSet phldrT="[Text]"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حجم باقیمانده ادراری</a:t>
          </a:r>
          <a:endParaRPr lang="en-US" sz="1400" b="1" dirty="0">
            <a:cs typeface="B Nazanin" pitchFamily="2" charset="-78"/>
          </a:endParaRPr>
        </a:p>
      </dgm:t>
    </dgm:pt>
    <dgm:pt modelId="{84D35048-4464-4D20-AE20-9A554A0A0181}" type="parTrans" cxnId="{DCF23D8C-16AB-458B-9F08-C997CA935F9D}">
      <dgm:prSet/>
      <dgm:spPr/>
      <dgm:t>
        <a:bodyPr/>
        <a:lstStyle/>
        <a:p>
          <a:pPr algn="ctr" rtl="1"/>
          <a:endParaRPr lang="en-US" sz="1400" b="1">
            <a:cs typeface="B Nazanin" pitchFamily="2" charset="-78"/>
          </a:endParaRPr>
        </a:p>
      </dgm:t>
    </dgm:pt>
    <dgm:pt modelId="{334ECBCF-FA4A-4ED4-949C-E54086736329}" type="sibTrans" cxnId="{DCF23D8C-16AB-458B-9F08-C997CA935F9D}">
      <dgm:prSet/>
      <dgm:spPr/>
      <dgm:t>
        <a:bodyPr/>
        <a:lstStyle/>
        <a:p>
          <a:endParaRPr lang="en-US"/>
        </a:p>
      </dgm:t>
    </dgm:pt>
    <dgm:pt modelId="{C12A0151-451C-45B5-8962-246183B37E5B}">
      <dgm:prSet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ارزیابی هیپرموبیلیته اورترا </a:t>
          </a:r>
          <a:endParaRPr lang="en-US" sz="1400" b="1" dirty="0">
            <a:cs typeface="B Nazanin" pitchFamily="2" charset="-78"/>
          </a:endParaRPr>
        </a:p>
      </dgm:t>
    </dgm:pt>
    <dgm:pt modelId="{E93D5BCB-A39B-4BE5-9268-FD6F97ECFFB6}" type="parTrans" cxnId="{A47A3DD7-8024-4D24-AF55-5A849CA11367}">
      <dgm:prSet/>
      <dgm:spPr/>
      <dgm:t>
        <a:bodyPr/>
        <a:lstStyle/>
        <a:p>
          <a:pPr algn="ctr" rtl="1"/>
          <a:endParaRPr lang="en-US" sz="1400" b="1">
            <a:cs typeface="B Nazanin" pitchFamily="2" charset="-78"/>
          </a:endParaRPr>
        </a:p>
      </dgm:t>
    </dgm:pt>
    <dgm:pt modelId="{DB0191CE-4952-4E8D-9288-E0A050C0035B}" type="sibTrans" cxnId="{A47A3DD7-8024-4D24-AF55-5A849CA11367}">
      <dgm:prSet/>
      <dgm:spPr/>
      <dgm:t>
        <a:bodyPr/>
        <a:lstStyle/>
        <a:p>
          <a:endParaRPr lang="en-US"/>
        </a:p>
      </dgm:t>
    </dgm:pt>
    <dgm:pt modelId="{C1F0913C-9798-409F-BE57-4B7CF224D27B}">
      <dgm:prSet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تست </a:t>
          </a:r>
          <a:r>
            <a:rPr lang="en-US" sz="1400" b="1" dirty="0">
              <a:cs typeface="B Nazanin" pitchFamily="2" charset="-78"/>
            </a:rPr>
            <a:t>Q tip</a:t>
          </a:r>
        </a:p>
      </dgm:t>
    </dgm:pt>
    <dgm:pt modelId="{3C2FBBD4-E0C7-49C0-90EA-CF887E164204}" type="parTrans" cxnId="{A6BA321E-CCFD-409B-B3AB-3F41AD5E119D}">
      <dgm:prSet/>
      <dgm:spPr/>
      <dgm:t>
        <a:bodyPr/>
        <a:lstStyle/>
        <a:p>
          <a:pPr algn="ctr" rtl="1"/>
          <a:endParaRPr lang="en-US" sz="1400" b="1">
            <a:cs typeface="B Nazanin" pitchFamily="2" charset="-78"/>
          </a:endParaRPr>
        </a:p>
      </dgm:t>
    </dgm:pt>
    <dgm:pt modelId="{5E0493E4-68D2-425F-B13B-BB1AA8AA0A47}" type="sibTrans" cxnId="{A6BA321E-CCFD-409B-B3AB-3F41AD5E119D}">
      <dgm:prSet/>
      <dgm:spPr/>
      <dgm:t>
        <a:bodyPr/>
        <a:lstStyle/>
        <a:p>
          <a:endParaRPr lang="en-US"/>
        </a:p>
      </dgm:t>
    </dgm:pt>
    <dgm:pt modelId="{52B52382-86B9-442B-BBD5-60056B0F5E05}">
      <dgm:prSet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ارزیابی پرولاپس نقطه </a:t>
          </a:r>
          <a:r>
            <a:rPr lang="en-US" sz="1400" b="1" dirty="0" err="1">
              <a:cs typeface="B Nazanin" pitchFamily="2" charset="-78"/>
            </a:rPr>
            <a:t>Aa</a:t>
          </a:r>
          <a:endParaRPr lang="en-US" sz="1400" b="1" dirty="0">
            <a:cs typeface="B Nazanin" pitchFamily="2" charset="-78"/>
          </a:endParaRPr>
        </a:p>
      </dgm:t>
    </dgm:pt>
    <dgm:pt modelId="{84001D3B-895B-4C3F-8087-457688737992}" type="parTrans" cxnId="{A50466AB-A56E-41A7-8B5A-8F6ADC86B6BA}">
      <dgm:prSet/>
      <dgm:spPr/>
      <dgm:t>
        <a:bodyPr/>
        <a:lstStyle/>
        <a:p>
          <a:pPr algn="ctr" rtl="1"/>
          <a:endParaRPr lang="en-US" sz="1400" b="1">
            <a:cs typeface="B Nazanin" pitchFamily="2" charset="-78"/>
          </a:endParaRPr>
        </a:p>
      </dgm:t>
    </dgm:pt>
    <dgm:pt modelId="{AE594B11-16C1-41CE-AEA9-D6C9C89977DA}" type="sibTrans" cxnId="{A50466AB-A56E-41A7-8B5A-8F6ADC86B6BA}">
      <dgm:prSet/>
      <dgm:spPr/>
      <dgm:t>
        <a:bodyPr/>
        <a:lstStyle/>
        <a:p>
          <a:endParaRPr lang="en-US"/>
        </a:p>
      </dgm:t>
    </dgm:pt>
    <dgm:pt modelId="{2F5D30B2-B34E-4D60-BAE5-E45685A42FEF}">
      <dgm:prSet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تست منفی سرفه </a:t>
          </a:r>
          <a:endParaRPr lang="en-US" sz="1400" b="1" dirty="0">
            <a:cs typeface="B Nazanin" pitchFamily="2" charset="-78"/>
          </a:endParaRPr>
        </a:p>
      </dgm:t>
    </dgm:pt>
    <dgm:pt modelId="{162117C2-FCDA-4164-BE1D-9F73772128CE}" type="parTrans" cxnId="{E73FA7F2-8E63-4524-AF68-4EB380CD417F}">
      <dgm:prSet/>
      <dgm:spPr/>
      <dgm:t>
        <a:bodyPr/>
        <a:lstStyle/>
        <a:p>
          <a:pPr algn="ctr" rtl="1"/>
          <a:endParaRPr lang="en-US" sz="1400" b="1">
            <a:cs typeface="B Nazanin" pitchFamily="2" charset="-78"/>
          </a:endParaRPr>
        </a:p>
      </dgm:t>
    </dgm:pt>
    <dgm:pt modelId="{13D10446-5C74-41D2-A650-4BC09CAF07CD}" type="sibTrans" cxnId="{E73FA7F2-8E63-4524-AF68-4EB380CD417F}">
      <dgm:prSet/>
      <dgm:spPr/>
      <dgm:t>
        <a:bodyPr/>
        <a:lstStyle/>
        <a:p>
          <a:endParaRPr lang="en-US"/>
        </a:p>
      </dgm:t>
    </dgm:pt>
    <dgm:pt modelId="{2739177C-2284-4626-A416-C73DAAFDA79F}">
      <dgm:prSet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تست مثبت سرفه</a:t>
          </a:r>
          <a:endParaRPr lang="en-US" sz="1400" b="1" dirty="0">
            <a:cs typeface="B Nazanin" pitchFamily="2" charset="-78"/>
          </a:endParaRPr>
        </a:p>
      </dgm:t>
    </dgm:pt>
    <dgm:pt modelId="{4ED78888-F19E-4512-95AA-CE9568F61BAB}" type="parTrans" cxnId="{10010DB6-E2EA-4A37-B2CF-F9A607002EC7}">
      <dgm:prSet/>
      <dgm:spPr/>
      <dgm:t>
        <a:bodyPr/>
        <a:lstStyle/>
        <a:p>
          <a:pPr algn="ctr" rtl="1"/>
          <a:endParaRPr lang="en-US" sz="1400" b="1">
            <a:cs typeface="B Nazanin" pitchFamily="2" charset="-78"/>
          </a:endParaRPr>
        </a:p>
      </dgm:t>
    </dgm:pt>
    <dgm:pt modelId="{2087B91A-268C-4AED-8F91-B37788B8D4A6}" type="sibTrans" cxnId="{10010DB6-E2EA-4A37-B2CF-F9A607002EC7}">
      <dgm:prSet/>
      <dgm:spPr/>
      <dgm:t>
        <a:bodyPr/>
        <a:lstStyle/>
        <a:p>
          <a:endParaRPr lang="en-US"/>
        </a:p>
      </dgm:t>
    </dgm:pt>
    <dgm:pt modelId="{15370E11-D70C-4936-A40F-6A7867E86C4B}">
      <dgm:prSet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علیرغم شرح حال مثبت بیمار و عدم حضور نشت ادراری</a:t>
          </a:r>
          <a:endParaRPr lang="en-US" sz="1400" b="1" dirty="0">
            <a:cs typeface="B Nazanin" pitchFamily="2" charset="-78"/>
          </a:endParaRPr>
        </a:p>
      </dgm:t>
    </dgm:pt>
    <dgm:pt modelId="{0ECECD26-FE9A-4CE0-A1E1-83382FC66D0E}" type="parTrans" cxnId="{9492544C-E2D0-4E7D-A91B-8812C59A8D35}">
      <dgm:prSet/>
      <dgm:spPr/>
      <dgm:t>
        <a:bodyPr/>
        <a:lstStyle/>
        <a:p>
          <a:pPr algn="ctr" rtl="1"/>
          <a:endParaRPr lang="en-US" sz="1400" b="1">
            <a:cs typeface="B Nazanin" pitchFamily="2" charset="-78"/>
          </a:endParaRPr>
        </a:p>
      </dgm:t>
    </dgm:pt>
    <dgm:pt modelId="{41EB9FDF-0365-4DF8-A610-71E192C1E26E}" type="sibTrans" cxnId="{9492544C-E2D0-4E7D-A91B-8812C59A8D35}">
      <dgm:prSet/>
      <dgm:spPr/>
      <dgm:t>
        <a:bodyPr/>
        <a:lstStyle/>
        <a:p>
          <a:endParaRPr lang="en-US"/>
        </a:p>
      </dgm:t>
    </dgm:pt>
    <dgm:pt modelId="{0A290EAE-7593-47C2-88CB-4C7BEE57CAE7}">
      <dgm:prSet custT="1"/>
      <dgm:spPr/>
      <dgm:t>
        <a:bodyPr/>
        <a:lstStyle/>
        <a:p>
          <a:pPr algn="r" rtl="1"/>
          <a:r>
            <a:rPr lang="fa-IR" sz="1400" b="1" dirty="0">
              <a:cs typeface="B Nazanin" pitchFamily="2" charset="-78"/>
            </a:rPr>
            <a:t>ارزیابی ارودینامیکی</a:t>
          </a:r>
          <a:endParaRPr lang="en-US" sz="1400" b="1" dirty="0">
            <a:cs typeface="B Nazanin" pitchFamily="2" charset="-78"/>
          </a:endParaRPr>
        </a:p>
      </dgm:t>
    </dgm:pt>
    <dgm:pt modelId="{CF4A871C-BF81-463B-A510-F587C91A7ADF}" type="parTrans" cxnId="{C767F9B9-6B7B-4E4F-8CFC-DCBAF0C21FAF}">
      <dgm:prSet/>
      <dgm:spPr/>
      <dgm:t>
        <a:bodyPr/>
        <a:lstStyle/>
        <a:p>
          <a:pPr algn="ctr" rtl="1"/>
          <a:endParaRPr lang="en-US" sz="1400" b="1">
            <a:cs typeface="B Nazanin" pitchFamily="2" charset="-78"/>
          </a:endParaRPr>
        </a:p>
      </dgm:t>
    </dgm:pt>
    <dgm:pt modelId="{3B76DB8F-A1D8-4815-9740-4343116D58CA}" type="sibTrans" cxnId="{C767F9B9-6B7B-4E4F-8CFC-DCBAF0C21FAF}">
      <dgm:prSet/>
      <dgm:spPr/>
      <dgm:t>
        <a:bodyPr/>
        <a:lstStyle/>
        <a:p>
          <a:endParaRPr lang="en-US"/>
        </a:p>
      </dgm:t>
    </dgm:pt>
    <dgm:pt modelId="{A374D52A-6284-4249-AE8F-6F147A7D783F}">
      <dgm:prSet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نشت فوری و دیدن توسط معاینه کننده</a:t>
          </a:r>
          <a:endParaRPr lang="en-US" sz="1400" b="1" dirty="0">
            <a:cs typeface="B Nazanin" pitchFamily="2" charset="-78"/>
          </a:endParaRPr>
        </a:p>
      </dgm:t>
    </dgm:pt>
    <dgm:pt modelId="{09D5A3AA-ADE4-4DA8-ADA5-9FF2928765CC}" type="parTrans" cxnId="{4A9B71D2-913C-4E5B-923B-C8BA6AF5E7E7}">
      <dgm:prSet/>
      <dgm:spPr/>
      <dgm:t>
        <a:bodyPr/>
        <a:lstStyle/>
        <a:p>
          <a:pPr algn="ctr" rtl="1"/>
          <a:endParaRPr lang="en-US" sz="1400" b="1">
            <a:cs typeface="B Nazanin" pitchFamily="2" charset="-78"/>
          </a:endParaRPr>
        </a:p>
      </dgm:t>
    </dgm:pt>
    <dgm:pt modelId="{969CCB09-6D0E-4D4C-9E1D-82EA4CBFB298}" type="sibTrans" cxnId="{4A9B71D2-913C-4E5B-923B-C8BA6AF5E7E7}">
      <dgm:prSet/>
      <dgm:spPr/>
      <dgm:t>
        <a:bodyPr/>
        <a:lstStyle/>
        <a:p>
          <a:endParaRPr lang="en-US"/>
        </a:p>
      </dgm:t>
    </dgm:pt>
    <dgm:pt modelId="{E1FEEF0A-CBBA-426F-B2DB-6B44450EC510}">
      <dgm:prSet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نشت تاخیری ادراری </a:t>
          </a:r>
        </a:p>
        <a:p>
          <a:pPr algn="ctr" rtl="1"/>
          <a:r>
            <a:rPr lang="fa-IR" sz="1400" b="1" dirty="0">
              <a:cs typeface="B Nazanin" pitchFamily="2" charset="-78"/>
              <a:sym typeface="Wingdings"/>
            </a:rPr>
            <a:t>مقدار زیادی مایع</a:t>
          </a:r>
        </a:p>
        <a:p>
          <a:pPr algn="ctr" rtl="1"/>
          <a:r>
            <a:rPr lang="fa-IR" sz="1400" b="1" dirty="0">
              <a:cs typeface="B Nazanin" pitchFamily="2" charset="-78"/>
              <a:sym typeface="Wingdings"/>
            </a:rPr>
            <a:t>عدم امکان کنترل</a:t>
          </a:r>
          <a:endParaRPr lang="en-US" sz="1400" b="1" dirty="0">
            <a:cs typeface="B Nazanin" pitchFamily="2" charset="-78"/>
          </a:endParaRPr>
        </a:p>
      </dgm:t>
    </dgm:pt>
    <dgm:pt modelId="{3D01AC81-869B-41F7-B194-19518E6AA278}" type="parTrans" cxnId="{16C101AB-445E-4222-8E21-3CA1E47F42EA}">
      <dgm:prSet/>
      <dgm:spPr/>
      <dgm:t>
        <a:bodyPr/>
        <a:lstStyle/>
        <a:p>
          <a:pPr algn="ctr" rtl="1"/>
          <a:endParaRPr lang="en-US" sz="1400" b="1">
            <a:cs typeface="B Nazanin" pitchFamily="2" charset="-78"/>
          </a:endParaRPr>
        </a:p>
      </dgm:t>
    </dgm:pt>
    <dgm:pt modelId="{6FCD6D34-B6C3-45BA-A4C9-8F16476A9651}" type="sibTrans" cxnId="{16C101AB-445E-4222-8E21-3CA1E47F42EA}">
      <dgm:prSet/>
      <dgm:spPr/>
      <dgm:t>
        <a:bodyPr/>
        <a:lstStyle/>
        <a:p>
          <a:endParaRPr lang="en-US"/>
        </a:p>
      </dgm:t>
    </dgm:pt>
    <dgm:pt modelId="{7FC7EEEB-291D-41A1-8E07-27EDF233ECAD}">
      <dgm:prSet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بیش فعالی </a:t>
          </a:r>
        </a:p>
        <a:p>
          <a:pPr algn="ctr" rtl="1"/>
          <a:r>
            <a:rPr lang="fa-IR" sz="1400" b="1" dirty="0">
              <a:cs typeface="B Nazanin" pitchFamily="2" charset="-78"/>
            </a:rPr>
            <a:t>دتر سور </a:t>
          </a:r>
          <a:endParaRPr lang="en-US" sz="1400" b="1" dirty="0">
            <a:cs typeface="B Nazanin" pitchFamily="2" charset="-78"/>
          </a:endParaRPr>
        </a:p>
      </dgm:t>
    </dgm:pt>
    <dgm:pt modelId="{E867000E-E889-4ED5-B2C6-3CB3D2414180}" type="parTrans" cxnId="{3431112F-BAFA-451A-B0A0-13BDB8D44C6B}">
      <dgm:prSet/>
      <dgm:spPr/>
      <dgm:t>
        <a:bodyPr/>
        <a:lstStyle/>
        <a:p>
          <a:pPr algn="ctr" rtl="1"/>
          <a:endParaRPr lang="en-US" sz="1400" b="1">
            <a:cs typeface="B Nazanin" pitchFamily="2" charset="-78"/>
          </a:endParaRPr>
        </a:p>
      </dgm:t>
    </dgm:pt>
    <dgm:pt modelId="{A1041E82-D034-417E-AADD-D32D8D14097A}" type="sibTrans" cxnId="{3431112F-BAFA-451A-B0A0-13BDB8D44C6B}">
      <dgm:prSet/>
      <dgm:spPr/>
      <dgm:t>
        <a:bodyPr/>
        <a:lstStyle/>
        <a:p>
          <a:endParaRPr lang="en-US"/>
        </a:p>
      </dgm:t>
    </dgm:pt>
    <dgm:pt modelId="{D2F2029F-0784-453F-A1BC-2263E46AA464}">
      <dgm:prSet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بی اختیاری استرسی</a:t>
          </a:r>
          <a:endParaRPr lang="en-US" sz="1400" b="1" dirty="0">
            <a:cs typeface="B Nazanin" pitchFamily="2" charset="-78"/>
          </a:endParaRPr>
        </a:p>
      </dgm:t>
    </dgm:pt>
    <dgm:pt modelId="{1B553685-7A30-4A8F-A642-50460B971D9C}" type="parTrans" cxnId="{4EA33614-0187-4DC3-964F-9B88E4094F17}">
      <dgm:prSet/>
      <dgm:spPr/>
      <dgm:t>
        <a:bodyPr/>
        <a:lstStyle/>
        <a:p>
          <a:pPr algn="ctr" rtl="1"/>
          <a:endParaRPr lang="en-US" sz="1400" b="1">
            <a:cs typeface="B Nazanin" pitchFamily="2" charset="-78"/>
          </a:endParaRPr>
        </a:p>
      </dgm:t>
    </dgm:pt>
    <dgm:pt modelId="{0DE25178-E591-48ED-A64E-3F15E67928BC}" type="sibTrans" cxnId="{4EA33614-0187-4DC3-964F-9B88E4094F17}">
      <dgm:prSet/>
      <dgm:spPr/>
      <dgm:t>
        <a:bodyPr/>
        <a:lstStyle/>
        <a:p>
          <a:endParaRPr lang="en-US"/>
        </a:p>
      </dgm:t>
    </dgm:pt>
    <dgm:pt modelId="{39157C30-AFBD-4302-9877-425948AC9DC8}" type="pres">
      <dgm:prSet presAssocID="{259947AF-987D-4DB0-849C-0094FF6525E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fa-IR"/>
        </a:p>
      </dgm:t>
    </dgm:pt>
    <dgm:pt modelId="{8EAB1846-CEE1-403B-BE21-CBE151FB9CD5}" type="pres">
      <dgm:prSet presAssocID="{97146190-A2AC-42BD-82DA-5E18EA6453CE}" presName="hierRoot1" presStyleCnt="0"/>
      <dgm:spPr/>
    </dgm:pt>
    <dgm:pt modelId="{B5848C15-A291-4247-9917-4908327296B1}" type="pres">
      <dgm:prSet presAssocID="{97146190-A2AC-42BD-82DA-5E18EA6453CE}" presName="composite" presStyleCnt="0"/>
      <dgm:spPr/>
    </dgm:pt>
    <dgm:pt modelId="{3C3C7E62-4138-44B3-8F3D-7642D1FEEABA}" type="pres">
      <dgm:prSet presAssocID="{97146190-A2AC-42BD-82DA-5E18EA6453CE}" presName="background" presStyleLbl="node0" presStyleIdx="0" presStyleCnt="1"/>
      <dgm:spPr/>
    </dgm:pt>
    <dgm:pt modelId="{CA9DE021-6524-4F45-8664-7F9D2B146946}" type="pres">
      <dgm:prSet presAssocID="{97146190-A2AC-42BD-82DA-5E18EA6453CE}" presName="text" presStyleLbl="fgAcc0" presStyleIdx="0" presStyleCnt="1" custScaleX="394259" custScaleY="104846" custLinFactNeighborX="-79503" custLinFactNeighborY="-3419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4CA18E53-FDF7-43F8-B49F-E5E16ACD495B}" type="pres">
      <dgm:prSet presAssocID="{97146190-A2AC-42BD-82DA-5E18EA6453CE}" presName="hierChild2" presStyleCnt="0"/>
      <dgm:spPr/>
    </dgm:pt>
    <dgm:pt modelId="{28168BF8-A095-4A7B-80B5-058848F7FA36}" type="pres">
      <dgm:prSet presAssocID="{4D0BCFC8-6610-47E1-ACD5-D4877E11383D}" presName="Name10" presStyleLbl="parChTrans1D2" presStyleIdx="0" presStyleCnt="3"/>
      <dgm:spPr/>
      <dgm:t>
        <a:bodyPr/>
        <a:lstStyle/>
        <a:p>
          <a:pPr rtl="1"/>
          <a:endParaRPr lang="fa-IR"/>
        </a:p>
      </dgm:t>
    </dgm:pt>
    <dgm:pt modelId="{7CB0CAC9-8FA7-4F7B-8FAA-F0CCBD0AFC83}" type="pres">
      <dgm:prSet presAssocID="{DBB6F4CD-060A-4515-802A-9BDD6725172F}" presName="hierRoot2" presStyleCnt="0"/>
      <dgm:spPr/>
    </dgm:pt>
    <dgm:pt modelId="{E0B7B9E9-447B-409B-B811-65F54E2E12FA}" type="pres">
      <dgm:prSet presAssocID="{DBB6F4CD-060A-4515-802A-9BDD6725172F}" presName="composite2" presStyleCnt="0"/>
      <dgm:spPr/>
    </dgm:pt>
    <dgm:pt modelId="{E98F274E-22C2-4824-B608-3DE097B0FEE7}" type="pres">
      <dgm:prSet presAssocID="{DBB6F4CD-060A-4515-802A-9BDD6725172F}" presName="background2" presStyleLbl="node2" presStyleIdx="0" presStyleCnt="3"/>
      <dgm:spPr/>
    </dgm:pt>
    <dgm:pt modelId="{DF479AA5-6F58-4C94-8A16-48F51EE1D38D}" type="pres">
      <dgm:prSet presAssocID="{DBB6F4CD-060A-4515-802A-9BDD6725172F}" presName="text2" presStyleLbl="fgAcc2" presStyleIdx="0" presStyleCnt="3" custScaleX="151757" custLinFactX="-100000" custLinFactNeighborX="-109190" custLinFactNeighborY="-2609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D285B96B-F99F-492B-AE05-CD18BDFB57D8}" type="pres">
      <dgm:prSet presAssocID="{DBB6F4CD-060A-4515-802A-9BDD6725172F}" presName="hierChild3" presStyleCnt="0"/>
      <dgm:spPr/>
    </dgm:pt>
    <dgm:pt modelId="{ACE1D500-0C81-4F50-984C-B7D89C919F8F}" type="pres">
      <dgm:prSet presAssocID="{52ED6FE7-27F3-47FD-9A1A-14F85147B2FF}" presName="Name17" presStyleLbl="parChTrans1D3" presStyleIdx="0" presStyleCnt="3"/>
      <dgm:spPr/>
      <dgm:t>
        <a:bodyPr/>
        <a:lstStyle/>
        <a:p>
          <a:pPr rtl="1"/>
          <a:endParaRPr lang="fa-IR"/>
        </a:p>
      </dgm:t>
    </dgm:pt>
    <dgm:pt modelId="{8C5A01CC-F97A-40C0-B2D4-3CA65BDA2D26}" type="pres">
      <dgm:prSet presAssocID="{05E22855-92EA-43AD-BA2F-49ABC2C1008F}" presName="hierRoot3" presStyleCnt="0"/>
      <dgm:spPr/>
    </dgm:pt>
    <dgm:pt modelId="{DD3DA840-1330-4373-96B3-EF566320BF2A}" type="pres">
      <dgm:prSet presAssocID="{05E22855-92EA-43AD-BA2F-49ABC2C1008F}" presName="composite3" presStyleCnt="0"/>
      <dgm:spPr/>
    </dgm:pt>
    <dgm:pt modelId="{C4230EF8-6F23-4492-81D0-21E5A36F9390}" type="pres">
      <dgm:prSet presAssocID="{05E22855-92EA-43AD-BA2F-49ABC2C1008F}" presName="background3" presStyleLbl="node3" presStyleIdx="0" presStyleCnt="3"/>
      <dgm:spPr/>
    </dgm:pt>
    <dgm:pt modelId="{D43F028F-EAEB-41A3-BD77-931072F666D8}" type="pres">
      <dgm:prSet presAssocID="{05E22855-92EA-43AD-BA2F-49ABC2C1008F}" presName="text3" presStyleLbl="fgAcc3" presStyleIdx="0" presStyleCnt="3" custScaleX="475744" custScaleY="243450" custLinFactX="-100000" custLinFactNeighborX="-104699" custLinFactNeighborY="-120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39106F71-3266-48CD-A50E-5D49192C9E42}" type="pres">
      <dgm:prSet presAssocID="{05E22855-92EA-43AD-BA2F-49ABC2C1008F}" presName="hierChild4" presStyleCnt="0"/>
      <dgm:spPr/>
    </dgm:pt>
    <dgm:pt modelId="{F921DC27-A03C-40A3-8703-7516EEEC5CE7}" type="pres">
      <dgm:prSet presAssocID="{162117C2-FCDA-4164-BE1D-9F73772128CE}" presName="Name23" presStyleLbl="parChTrans1D4" presStyleIdx="0" presStyleCnt="8"/>
      <dgm:spPr/>
      <dgm:t>
        <a:bodyPr/>
        <a:lstStyle/>
        <a:p>
          <a:pPr rtl="1"/>
          <a:endParaRPr lang="fa-IR"/>
        </a:p>
      </dgm:t>
    </dgm:pt>
    <dgm:pt modelId="{73734DF6-E8D8-4C43-827B-AE11AE714786}" type="pres">
      <dgm:prSet presAssocID="{2F5D30B2-B34E-4D60-BAE5-E45685A42FEF}" presName="hierRoot4" presStyleCnt="0"/>
      <dgm:spPr/>
    </dgm:pt>
    <dgm:pt modelId="{C0722020-D2B6-496A-BA87-80D0DA33BD78}" type="pres">
      <dgm:prSet presAssocID="{2F5D30B2-B34E-4D60-BAE5-E45685A42FEF}" presName="composite4" presStyleCnt="0"/>
      <dgm:spPr/>
    </dgm:pt>
    <dgm:pt modelId="{E24A573B-1F47-465B-AC65-BDE3321693F0}" type="pres">
      <dgm:prSet presAssocID="{2F5D30B2-B34E-4D60-BAE5-E45685A42FEF}" presName="background4" presStyleLbl="node4" presStyleIdx="0" presStyleCnt="8"/>
      <dgm:spPr/>
    </dgm:pt>
    <dgm:pt modelId="{D730B6E6-7858-483C-94BC-73271702EEF6}" type="pres">
      <dgm:prSet presAssocID="{2F5D30B2-B34E-4D60-BAE5-E45685A42FEF}" presName="text4" presStyleLbl="fgAcc4" presStyleIdx="0" presStyleCnt="8" custScaleX="172753" custLinFactNeighborX="-39151" custLinFactNeighborY="-5098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58B642A1-EAEB-4DAE-AB53-455FF983623A}" type="pres">
      <dgm:prSet presAssocID="{2F5D30B2-B34E-4D60-BAE5-E45685A42FEF}" presName="hierChild5" presStyleCnt="0"/>
      <dgm:spPr/>
    </dgm:pt>
    <dgm:pt modelId="{9C2FE081-745E-497A-A5D5-D01D5DFEBB4F}" type="pres">
      <dgm:prSet presAssocID="{0ECECD26-FE9A-4CE0-A1E1-83382FC66D0E}" presName="Name23" presStyleLbl="parChTrans1D4" presStyleIdx="1" presStyleCnt="8"/>
      <dgm:spPr/>
      <dgm:t>
        <a:bodyPr/>
        <a:lstStyle/>
        <a:p>
          <a:pPr rtl="1"/>
          <a:endParaRPr lang="fa-IR"/>
        </a:p>
      </dgm:t>
    </dgm:pt>
    <dgm:pt modelId="{18D2C27D-356C-43F3-A6B4-840B8EB00E9B}" type="pres">
      <dgm:prSet presAssocID="{15370E11-D70C-4936-A40F-6A7867E86C4B}" presName="hierRoot4" presStyleCnt="0"/>
      <dgm:spPr/>
    </dgm:pt>
    <dgm:pt modelId="{EC6F12C3-AE66-4BD2-8D0D-0137ABB5F4F1}" type="pres">
      <dgm:prSet presAssocID="{15370E11-D70C-4936-A40F-6A7867E86C4B}" presName="composite4" presStyleCnt="0"/>
      <dgm:spPr/>
    </dgm:pt>
    <dgm:pt modelId="{2371B19B-8FB6-45F7-81B8-DDB409062BDC}" type="pres">
      <dgm:prSet presAssocID="{15370E11-D70C-4936-A40F-6A7867E86C4B}" presName="background4" presStyleLbl="node4" presStyleIdx="1" presStyleCnt="8"/>
      <dgm:spPr/>
    </dgm:pt>
    <dgm:pt modelId="{FAE05FCA-5A6F-4A66-B0E4-2954EE68D455}" type="pres">
      <dgm:prSet presAssocID="{15370E11-D70C-4936-A40F-6A7867E86C4B}" presName="text4" presStyleLbl="fgAcc4" presStyleIdx="1" presStyleCnt="8" custScaleX="276713" custScaleY="166942" custLinFactNeighborX="-1183" custLinFactNeighborY="-266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298513B4-1BBD-4892-B79F-3B7F8DFA12FD}" type="pres">
      <dgm:prSet presAssocID="{15370E11-D70C-4936-A40F-6A7867E86C4B}" presName="hierChild5" presStyleCnt="0"/>
      <dgm:spPr/>
    </dgm:pt>
    <dgm:pt modelId="{688973FC-AD14-4D3D-B238-9E08784D4EE5}" type="pres">
      <dgm:prSet presAssocID="{CF4A871C-BF81-463B-A510-F587C91A7ADF}" presName="Name23" presStyleLbl="parChTrans1D4" presStyleIdx="2" presStyleCnt="8"/>
      <dgm:spPr/>
      <dgm:t>
        <a:bodyPr/>
        <a:lstStyle/>
        <a:p>
          <a:pPr rtl="1"/>
          <a:endParaRPr lang="fa-IR"/>
        </a:p>
      </dgm:t>
    </dgm:pt>
    <dgm:pt modelId="{B760974D-4C28-4BA7-BB7F-B2E93CEA79BD}" type="pres">
      <dgm:prSet presAssocID="{0A290EAE-7593-47C2-88CB-4C7BEE57CAE7}" presName="hierRoot4" presStyleCnt="0"/>
      <dgm:spPr/>
    </dgm:pt>
    <dgm:pt modelId="{680EAA5E-4A0F-4CD8-880F-93AEF11C4710}" type="pres">
      <dgm:prSet presAssocID="{0A290EAE-7593-47C2-88CB-4C7BEE57CAE7}" presName="composite4" presStyleCnt="0"/>
      <dgm:spPr/>
    </dgm:pt>
    <dgm:pt modelId="{406F5131-0508-45A4-B4C8-B83BE0AF6D68}" type="pres">
      <dgm:prSet presAssocID="{0A290EAE-7593-47C2-88CB-4C7BEE57CAE7}" presName="background4" presStyleLbl="node4" presStyleIdx="2" presStyleCnt="8"/>
      <dgm:spPr/>
    </dgm:pt>
    <dgm:pt modelId="{CE8E302B-0762-4303-9822-2F0BA1469879}" type="pres">
      <dgm:prSet presAssocID="{0A290EAE-7593-47C2-88CB-4C7BEE57CAE7}" presName="text4" presStyleLbl="fgAcc4" presStyleIdx="2" presStyleCnt="8" custScaleX="325904" custScaleY="130460" custLinFactNeighborX="14191" custLinFactNeighborY="75372">
        <dgm:presLayoutVars>
          <dgm:chPref val="3"/>
        </dgm:presLayoutVars>
      </dgm:prSet>
      <dgm:spPr>
        <a:prstGeom prst="ellipse">
          <a:avLst/>
        </a:prstGeom>
      </dgm:spPr>
      <dgm:t>
        <a:bodyPr/>
        <a:lstStyle/>
        <a:p>
          <a:pPr rtl="1"/>
          <a:endParaRPr lang="fa-IR"/>
        </a:p>
      </dgm:t>
    </dgm:pt>
    <dgm:pt modelId="{3F4F7F6F-4334-449E-A2D3-5D88DFC2C0BD}" type="pres">
      <dgm:prSet presAssocID="{0A290EAE-7593-47C2-88CB-4C7BEE57CAE7}" presName="hierChild5" presStyleCnt="0"/>
      <dgm:spPr/>
    </dgm:pt>
    <dgm:pt modelId="{2164301F-4DF3-4433-BA99-78A1F3EF233B}" type="pres">
      <dgm:prSet presAssocID="{4ED78888-F19E-4512-95AA-CE9568F61BAB}" presName="Name23" presStyleLbl="parChTrans1D4" presStyleIdx="3" presStyleCnt="8"/>
      <dgm:spPr/>
      <dgm:t>
        <a:bodyPr/>
        <a:lstStyle/>
        <a:p>
          <a:pPr rtl="1"/>
          <a:endParaRPr lang="fa-IR"/>
        </a:p>
      </dgm:t>
    </dgm:pt>
    <dgm:pt modelId="{41080635-65D4-4F19-9EBA-1DCD74AD86CE}" type="pres">
      <dgm:prSet presAssocID="{2739177C-2284-4626-A416-C73DAAFDA79F}" presName="hierRoot4" presStyleCnt="0"/>
      <dgm:spPr/>
    </dgm:pt>
    <dgm:pt modelId="{53376745-F9EB-4D8F-862A-9AAFD1BD72A3}" type="pres">
      <dgm:prSet presAssocID="{2739177C-2284-4626-A416-C73DAAFDA79F}" presName="composite4" presStyleCnt="0"/>
      <dgm:spPr/>
    </dgm:pt>
    <dgm:pt modelId="{EBC31E64-08A1-49AA-B1AA-1412C5AC0CF3}" type="pres">
      <dgm:prSet presAssocID="{2739177C-2284-4626-A416-C73DAAFDA79F}" presName="background4" presStyleLbl="node4" presStyleIdx="3" presStyleCnt="8"/>
      <dgm:spPr/>
    </dgm:pt>
    <dgm:pt modelId="{8BDEC19F-A511-43AC-95ED-B1BCD415A121}" type="pres">
      <dgm:prSet presAssocID="{2739177C-2284-4626-A416-C73DAAFDA79F}" presName="text4" presStyleLbl="fgAcc4" presStyleIdx="3" presStyleCnt="8" custScaleX="187517" custLinFactX="100000" custLinFactNeighborX="117776" custLinFactNeighborY="-5098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F314A953-86C8-406B-95BA-D5246AF1A444}" type="pres">
      <dgm:prSet presAssocID="{2739177C-2284-4626-A416-C73DAAFDA79F}" presName="hierChild5" presStyleCnt="0"/>
      <dgm:spPr/>
    </dgm:pt>
    <dgm:pt modelId="{7A0718DB-A676-402B-A060-4BC43F4C96A3}" type="pres">
      <dgm:prSet presAssocID="{09D5A3AA-ADE4-4DA8-ADA5-9FF2928765CC}" presName="Name23" presStyleLbl="parChTrans1D4" presStyleIdx="4" presStyleCnt="8"/>
      <dgm:spPr/>
      <dgm:t>
        <a:bodyPr/>
        <a:lstStyle/>
        <a:p>
          <a:pPr rtl="1"/>
          <a:endParaRPr lang="fa-IR"/>
        </a:p>
      </dgm:t>
    </dgm:pt>
    <dgm:pt modelId="{53435A74-FA90-42A8-A6E2-B16616881080}" type="pres">
      <dgm:prSet presAssocID="{A374D52A-6284-4249-AE8F-6F147A7D783F}" presName="hierRoot4" presStyleCnt="0"/>
      <dgm:spPr/>
    </dgm:pt>
    <dgm:pt modelId="{82A0003E-6B7D-4C0C-BCF2-219768FFB261}" type="pres">
      <dgm:prSet presAssocID="{A374D52A-6284-4249-AE8F-6F147A7D783F}" presName="composite4" presStyleCnt="0"/>
      <dgm:spPr/>
    </dgm:pt>
    <dgm:pt modelId="{ADA26253-1FCD-4EAF-BEA2-C400B91C62A7}" type="pres">
      <dgm:prSet presAssocID="{A374D52A-6284-4249-AE8F-6F147A7D783F}" presName="background4" presStyleLbl="node4" presStyleIdx="4" presStyleCnt="8"/>
      <dgm:spPr/>
    </dgm:pt>
    <dgm:pt modelId="{982E4319-86F1-4786-BD03-28D2C25B4EBA}" type="pres">
      <dgm:prSet presAssocID="{A374D52A-6284-4249-AE8F-6F147A7D783F}" presName="text4" presStyleLbl="fgAcc4" presStyleIdx="4" presStyleCnt="8" custScaleX="277340" custScaleY="156851" custLinFactNeighborX="58572" custLinFactNeighborY="-416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33D7022A-B27C-4AA7-88E0-823467C4270A}" type="pres">
      <dgm:prSet presAssocID="{A374D52A-6284-4249-AE8F-6F147A7D783F}" presName="hierChild5" presStyleCnt="0"/>
      <dgm:spPr/>
    </dgm:pt>
    <dgm:pt modelId="{A394BAB4-091A-4138-9EE9-E7D0A918C39A}" type="pres">
      <dgm:prSet presAssocID="{1B553685-7A30-4A8F-A642-50460B971D9C}" presName="Name23" presStyleLbl="parChTrans1D4" presStyleIdx="5" presStyleCnt="8"/>
      <dgm:spPr/>
      <dgm:t>
        <a:bodyPr/>
        <a:lstStyle/>
        <a:p>
          <a:pPr rtl="1"/>
          <a:endParaRPr lang="fa-IR"/>
        </a:p>
      </dgm:t>
    </dgm:pt>
    <dgm:pt modelId="{57036D05-A267-4B7E-8407-6DABEE71606C}" type="pres">
      <dgm:prSet presAssocID="{D2F2029F-0784-453F-A1BC-2263E46AA464}" presName="hierRoot4" presStyleCnt="0"/>
      <dgm:spPr/>
    </dgm:pt>
    <dgm:pt modelId="{0D177277-EA4B-4AC7-B69C-E6F76ACA95D4}" type="pres">
      <dgm:prSet presAssocID="{D2F2029F-0784-453F-A1BC-2263E46AA464}" presName="composite4" presStyleCnt="0"/>
      <dgm:spPr/>
    </dgm:pt>
    <dgm:pt modelId="{D1383978-4848-4826-B788-1A58966A5817}" type="pres">
      <dgm:prSet presAssocID="{D2F2029F-0784-453F-A1BC-2263E46AA464}" presName="background4" presStyleLbl="node4" presStyleIdx="5" presStyleCnt="8"/>
      <dgm:spPr/>
    </dgm:pt>
    <dgm:pt modelId="{39BB9493-86D6-44E3-AA9C-159BC737B44E}" type="pres">
      <dgm:prSet presAssocID="{D2F2029F-0784-453F-A1BC-2263E46AA464}" presName="text4" presStyleLbl="fgAcc4" presStyleIdx="5" presStyleCnt="8" custScaleX="296261" custScaleY="185617" custLinFactX="5232" custLinFactNeighborX="100000" custLinFactNeighborY="71976">
        <dgm:presLayoutVars>
          <dgm:chPref val="3"/>
        </dgm:presLayoutVars>
      </dgm:prSet>
      <dgm:spPr>
        <a:prstGeom prst="ellipse">
          <a:avLst/>
        </a:prstGeom>
      </dgm:spPr>
      <dgm:t>
        <a:bodyPr/>
        <a:lstStyle/>
        <a:p>
          <a:pPr rtl="1"/>
          <a:endParaRPr lang="fa-IR"/>
        </a:p>
      </dgm:t>
    </dgm:pt>
    <dgm:pt modelId="{0B2F4C79-E76C-4033-A828-4CC853D2D96B}" type="pres">
      <dgm:prSet presAssocID="{D2F2029F-0784-453F-A1BC-2263E46AA464}" presName="hierChild5" presStyleCnt="0"/>
      <dgm:spPr/>
    </dgm:pt>
    <dgm:pt modelId="{17285651-5FB0-45D5-B1FE-9355F4E05F60}" type="pres">
      <dgm:prSet presAssocID="{3D01AC81-869B-41F7-B194-19518E6AA278}" presName="Name23" presStyleLbl="parChTrans1D4" presStyleIdx="6" presStyleCnt="8"/>
      <dgm:spPr/>
      <dgm:t>
        <a:bodyPr/>
        <a:lstStyle/>
        <a:p>
          <a:pPr rtl="1"/>
          <a:endParaRPr lang="fa-IR"/>
        </a:p>
      </dgm:t>
    </dgm:pt>
    <dgm:pt modelId="{FE502CBC-BD28-4087-B811-D71CAD0A612D}" type="pres">
      <dgm:prSet presAssocID="{E1FEEF0A-CBBA-426F-B2DB-6B44450EC510}" presName="hierRoot4" presStyleCnt="0"/>
      <dgm:spPr/>
    </dgm:pt>
    <dgm:pt modelId="{EBE61D6C-1AE2-41A0-B745-17E8CAF1D6EE}" type="pres">
      <dgm:prSet presAssocID="{E1FEEF0A-CBBA-426F-B2DB-6B44450EC510}" presName="composite4" presStyleCnt="0"/>
      <dgm:spPr/>
    </dgm:pt>
    <dgm:pt modelId="{6D4F8C87-822F-4703-891B-ED86B7D58F9A}" type="pres">
      <dgm:prSet presAssocID="{E1FEEF0A-CBBA-426F-B2DB-6B44450EC510}" presName="background4" presStyleLbl="node4" presStyleIdx="6" presStyleCnt="8"/>
      <dgm:spPr/>
    </dgm:pt>
    <dgm:pt modelId="{1640D548-3ECF-4002-8A78-8C3B7134F88A}" type="pres">
      <dgm:prSet presAssocID="{E1FEEF0A-CBBA-426F-B2DB-6B44450EC510}" presName="text4" presStyleLbl="fgAcc4" presStyleIdx="6" presStyleCnt="8" custScaleX="224263" custScaleY="199644" custLinFactX="100000" custLinFactNeighborX="146010" custLinFactNeighborY="-416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0389E83C-09E0-4CE1-89EE-58F72D443385}" type="pres">
      <dgm:prSet presAssocID="{E1FEEF0A-CBBA-426F-B2DB-6B44450EC510}" presName="hierChild5" presStyleCnt="0"/>
      <dgm:spPr/>
    </dgm:pt>
    <dgm:pt modelId="{173A5C1B-CFEC-4254-B3FD-3AA68BBDA862}" type="pres">
      <dgm:prSet presAssocID="{E867000E-E889-4ED5-B2C6-3CB3D2414180}" presName="Name23" presStyleLbl="parChTrans1D4" presStyleIdx="7" presStyleCnt="8"/>
      <dgm:spPr/>
      <dgm:t>
        <a:bodyPr/>
        <a:lstStyle/>
        <a:p>
          <a:pPr rtl="1"/>
          <a:endParaRPr lang="fa-IR"/>
        </a:p>
      </dgm:t>
    </dgm:pt>
    <dgm:pt modelId="{7109F0C0-3DA6-46A2-AECE-639D0C4D8C2C}" type="pres">
      <dgm:prSet presAssocID="{7FC7EEEB-291D-41A1-8E07-27EDF233ECAD}" presName="hierRoot4" presStyleCnt="0"/>
      <dgm:spPr/>
    </dgm:pt>
    <dgm:pt modelId="{E873FB90-08E9-4A4A-8F26-46695846B546}" type="pres">
      <dgm:prSet presAssocID="{7FC7EEEB-291D-41A1-8E07-27EDF233ECAD}" presName="composite4" presStyleCnt="0"/>
      <dgm:spPr/>
    </dgm:pt>
    <dgm:pt modelId="{A9CB6FAC-B568-4E64-BDB7-F928A1361C73}" type="pres">
      <dgm:prSet presAssocID="{7FC7EEEB-291D-41A1-8E07-27EDF233ECAD}" presName="background4" presStyleLbl="node4" presStyleIdx="7" presStyleCnt="8"/>
      <dgm:spPr/>
    </dgm:pt>
    <dgm:pt modelId="{A4C378B5-56AC-4739-8B44-6576170258F6}" type="pres">
      <dgm:prSet presAssocID="{7FC7EEEB-291D-41A1-8E07-27EDF233ECAD}" presName="text4" presStyleLbl="fgAcc4" presStyleIdx="7" presStyleCnt="8" custScaleX="226201" custScaleY="178407" custLinFactX="100000" custLinFactNeighborX="146979" custLinFactNeighborY="29183">
        <dgm:presLayoutVars>
          <dgm:chPref val="3"/>
        </dgm:presLayoutVars>
      </dgm:prSet>
      <dgm:spPr>
        <a:prstGeom prst="ellipse">
          <a:avLst/>
        </a:prstGeom>
      </dgm:spPr>
      <dgm:t>
        <a:bodyPr/>
        <a:lstStyle/>
        <a:p>
          <a:pPr rtl="1"/>
          <a:endParaRPr lang="fa-IR"/>
        </a:p>
      </dgm:t>
    </dgm:pt>
    <dgm:pt modelId="{A36D6AA2-06F3-4625-93DC-117B063B0B23}" type="pres">
      <dgm:prSet presAssocID="{7FC7EEEB-291D-41A1-8E07-27EDF233ECAD}" presName="hierChild5" presStyleCnt="0"/>
      <dgm:spPr/>
    </dgm:pt>
    <dgm:pt modelId="{C19DE5E2-7835-406F-856B-55EB2839D0FE}" type="pres">
      <dgm:prSet presAssocID="{84D35048-4464-4D20-AE20-9A554A0A0181}" presName="Name10" presStyleLbl="parChTrans1D2" presStyleIdx="1" presStyleCnt="3"/>
      <dgm:spPr/>
      <dgm:t>
        <a:bodyPr/>
        <a:lstStyle/>
        <a:p>
          <a:pPr rtl="1"/>
          <a:endParaRPr lang="fa-IR"/>
        </a:p>
      </dgm:t>
    </dgm:pt>
    <dgm:pt modelId="{7ECEA190-429E-439B-9392-048738BFA78E}" type="pres">
      <dgm:prSet presAssocID="{807C6AF9-FDB6-4F8F-9374-5A5ABAE05E2A}" presName="hierRoot2" presStyleCnt="0"/>
      <dgm:spPr/>
    </dgm:pt>
    <dgm:pt modelId="{2E3DB491-6ABC-444C-A149-E6009495E749}" type="pres">
      <dgm:prSet presAssocID="{807C6AF9-FDB6-4F8F-9374-5A5ABAE05E2A}" presName="composite2" presStyleCnt="0"/>
      <dgm:spPr/>
    </dgm:pt>
    <dgm:pt modelId="{8A57CDAE-E0F2-4A54-B555-B39B7953D41E}" type="pres">
      <dgm:prSet presAssocID="{807C6AF9-FDB6-4F8F-9374-5A5ABAE05E2A}" presName="background2" presStyleLbl="node2" presStyleIdx="1" presStyleCnt="3"/>
      <dgm:spPr/>
    </dgm:pt>
    <dgm:pt modelId="{DD664CA8-21FE-4EAF-BD89-B9F67E436769}" type="pres">
      <dgm:prSet presAssocID="{807C6AF9-FDB6-4F8F-9374-5A5ABAE05E2A}" presName="text2" presStyleLbl="fgAcc2" presStyleIdx="1" presStyleCnt="3" custScaleX="190715" custLinFactNeighborX="-9726" custLinFactNeighborY="-2609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89FDD053-CC42-4A21-8AA3-FDCB32AF40D9}" type="pres">
      <dgm:prSet presAssocID="{807C6AF9-FDB6-4F8F-9374-5A5ABAE05E2A}" presName="hierChild3" presStyleCnt="0"/>
      <dgm:spPr/>
    </dgm:pt>
    <dgm:pt modelId="{9792ADD5-6FCE-4249-A5B3-E3660643A0AB}" type="pres">
      <dgm:prSet presAssocID="{E93D5BCB-A39B-4BE5-9268-FD6F97ECFFB6}" presName="Name10" presStyleLbl="parChTrans1D2" presStyleIdx="2" presStyleCnt="3"/>
      <dgm:spPr/>
      <dgm:t>
        <a:bodyPr/>
        <a:lstStyle/>
        <a:p>
          <a:pPr rtl="1"/>
          <a:endParaRPr lang="fa-IR"/>
        </a:p>
      </dgm:t>
    </dgm:pt>
    <dgm:pt modelId="{4B239202-BD63-4ACD-BA58-81096DF8FA35}" type="pres">
      <dgm:prSet presAssocID="{C12A0151-451C-45B5-8962-246183B37E5B}" presName="hierRoot2" presStyleCnt="0"/>
      <dgm:spPr/>
    </dgm:pt>
    <dgm:pt modelId="{A3632FB7-FEFF-40D2-8F46-E2C8EA48C772}" type="pres">
      <dgm:prSet presAssocID="{C12A0151-451C-45B5-8962-246183B37E5B}" presName="composite2" presStyleCnt="0"/>
      <dgm:spPr/>
    </dgm:pt>
    <dgm:pt modelId="{8A706630-AA8D-457B-9197-83AB57217432}" type="pres">
      <dgm:prSet presAssocID="{C12A0151-451C-45B5-8962-246183B37E5B}" presName="background2" presStyleLbl="node2" presStyleIdx="2" presStyleCnt="3"/>
      <dgm:spPr/>
    </dgm:pt>
    <dgm:pt modelId="{8785CD30-B4A4-4B29-AB9A-7E6ED25D8C43}" type="pres">
      <dgm:prSet presAssocID="{C12A0151-451C-45B5-8962-246183B37E5B}" presName="text2" presStyleLbl="fgAcc2" presStyleIdx="2" presStyleCnt="3" custScaleX="248773" custLinFactNeighborX="15120" custLinFactNeighborY="-2609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412FB80F-0FA2-4947-BC86-890B5A861B24}" type="pres">
      <dgm:prSet presAssocID="{C12A0151-451C-45B5-8962-246183B37E5B}" presName="hierChild3" presStyleCnt="0"/>
      <dgm:spPr/>
    </dgm:pt>
    <dgm:pt modelId="{A1963F18-C651-4B26-9D84-095E32CC3250}" type="pres">
      <dgm:prSet presAssocID="{3C2FBBD4-E0C7-49C0-90EA-CF887E164204}" presName="Name17" presStyleLbl="parChTrans1D3" presStyleIdx="1" presStyleCnt="3"/>
      <dgm:spPr/>
      <dgm:t>
        <a:bodyPr/>
        <a:lstStyle/>
        <a:p>
          <a:pPr rtl="1"/>
          <a:endParaRPr lang="fa-IR"/>
        </a:p>
      </dgm:t>
    </dgm:pt>
    <dgm:pt modelId="{BD42561F-99BC-4667-AA78-CB6F12E16F14}" type="pres">
      <dgm:prSet presAssocID="{C1F0913C-9798-409F-BE57-4B7CF224D27B}" presName="hierRoot3" presStyleCnt="0"/>
      <dgm:spPr/>
    </dgm:pt>
    <dgm:pt modelId="{428A3EB6-AA2E-46E5-8406-67838DE658DB}" type="pres">
      <dgm:prSet presAssocID="{C1F0913C-9798-409F-BE57-4B7CF224D27B}" presName="composite3" presStyleCnt="0"/>
      <dgm:spPr/>
    </dgm:pt>
    <dgm:pt modelId="{F5B60094-7280-45DF-B780-5761D0CF0A0D}" type="pres">
      <dgm:prSet presAssocID="{C1F0913C-9798-409F-BE57-4B7CF224D27B}" presName="background3" presStyleLbl="node3" presStyleIdx="1" presStyleCnt="3"/>
      <dgm:spPr/>
    </dgm:pt>
    <dgm:pt modelId="{0FF2FEBA-94A0-4525-BC54-DDFB93F0C96E}" type="pres">
      <dgm:prSet presAssocID="{C1F0913C-9798-409F-BE57-4B7CF224D27B}" presName="text3" presStyleLbl="fgAcc3" presStyleIdx="1" presStyleCnt="3" custScaleX="213298" custLinFactNeighborX="-88460" custLinFactNeighborY="5594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D83674C6-AE86-46F9-A24A-41EA9C1FF899}" type="pres">
      <dgm:prSet presAssocID="{C1F0913C-9798-409F-BE57-4B7CF224D27B}" presName="hierChild4" presStyleCnt="0"/>
      <dgm:spPr/>
    </dgm:pt>
    <dgm:pt modelId="{83B7BFE7-7FF2-42BD-A933-3A651CEEDBE1}" type="pres">
      <dgm:prSet presAssocID="{84001D3B-895B-4C3F-8087-457688737992}" presName="Name17" presStyleLbl="parChTrans1D3" presStyleIdx="2" presStyleCnt="3"/>
      <dgm:spPr/>
      <dgm:t>
        <a:bodyPr/>
        <a:lstStyle/>
        <a:p>
          <a:pPr rtl="1"/>
          <a:endParaRPr lang="fa-IR"/>
        </a:p>
      </dgm:t>
    </dgm:pt>
    <dgm:pt modelId="{AD653C83-7E7D-4897-9652-C07135614591}" type="pres">
      <dgm:prSet presAssocID="{52B52382-86B9-442B-BBD5-60056B0F5E05}" presName="hierRoot3" presStyleCnt="0"/>
      <dgm:spPr/>
    </dgm:pt>
    <dgm:pt modelId="{85CBCD7E-73EC-4032-93F3-E341F089421C}" type="pres">
      <dgm:prSet presAssocID="{52B52382-86B9-442B-BBD5-60056B0F5E05}" presName="composite3" presStyleCnt="0"/>
      <dgm:spPr/>
    </dgm:pt>
    <dgm:pt modelId="{B50A00F9-A17F-40A2-B8B1-160B8222D6C6}" type="pres">
      <dgm:prSet presAssocID="{52B52382-86B9-442B-BBD5-60056B0F5E05}" presName="background3" presStyleLbl="node3" presStyleIdx="2" presStyleCnt="3"/>
      <dgm:spPr/>
    </dgm:pt>
    <dgm:pt modelId="{B013806C-7991-4630-92A6-C59ABEC9A150}" type="pres">
      <dgm:prSet presAssocID="{52B52382-86B9-442B-BBD5-60056B0F5E05}" presName="text3" presStyleLbl="fgAcc3" presStyleIdx="2" presStyleCnt="3" custScaleX="245143" custLinFactNeighborX="61463" custLinFactNeighborY="5594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E7DB1C6F-E676-4DF4-A9E7-0B363FF7D5C6}" type="pres">
      <dgm:prSet presAssocID="{52B52382-86B9-442B-BBD5-60056B0F5E05}" presName="hierChild4" presStyleCnt="0"/>
      <dgm:spPr/>
    </dgm:pt>
  </dgm:ptLst>
  <dgm:cxnLst>
    <dgm:cxn modelId="{9977B5F6-3C57-43EF-A6FD-2132984D959C}" type="presOf" srcId="{4ED78888-F19E-4512-95AA-CE9568F61BAB}" destId="{2164301F-4DF3-4433-BA99-78A1F3EF233B}" srcOrd="0" destOrd="0" presId="urn:microsoft.com/office/officeart/2005/8/layout/hierarchy1"/>
    <dgm:cxn modelId="{ED271A65-4FDA-465C-8D06-59AEAC87E603}" type="presOf" srcId="{05E22855-92EA-43AD-BA2F-49ABC2C1008F}" destId="{D43F028F-EAEB-41A3-BD77-931072F666D8}" srcOrd="0" destOrd="0" presId="urn:microsoft.com/office/officeart/2005/8/layout/hierarchy1"/>
    <dgm:cxn modelId="{9B28DB31-D949-4FBB-85FF-AC180C641538}" srcId="{DBB6F4CD-060A-4515-802A-9BDD6725172F}" destId="{05E22855-92EA-43AD-BA2F-49ABC2C1008F}" srcOrd="0" destOrd="0" parTransId="{52ED6FE7-27F3-47FD-9A1A-14F85147B2FF}" sibTransId="{A621FA5A-FBEE-4A8B-8AD1-2B14AD21B119}"/>
    <dgm:cxn modelId="{72CE1C05-B6CD-498F-AD0C-2E265CD07890}" type="presOf" srcId="{259947AF-987D-4DB0-849C-0094FF6525E2}" destId="{39157C30-AFBD-4302-9877-425948AC9DC8}" srcOrd="0" destOrd="0" presId="urn:microsoft.com/office/officeart/2005/8/layout/hierarchy1"/>
    <dgm:cxn modelId="{DBD56309-DD76-4B45-B239-FDA6960FFA12}" srcId="{259947AF-987D-4DB0-849C-0094FF6525E2}" destId="{97146190-A2AC-42BD-82DA-5E18EA6453CE}" srcOrd="0" destOrd="0" parTransId="{82F55593-0900-4E27-ACC6-C6B6D58D59E2}" sibTransId="{5189E118-7B4F-4F03-BBF4-B4652DF58C61}"/>
    <dgm:cxn modelId="{56EC8E9A-2BC8-430E-9B7A-FFCDB370FB09}" type="presOf" srcId="{52B52382-86B9-442B-BBD5-60056B0F5E05}" destId="{B013806C-7991-4630-92A6-C59ABEC9A150}" srcOrd="0" destOrd="0" presId="urn:microsoft.com/office/officeart/2005/8/layout/hierarchy1"/>
    <dgm:cxn modelId="{254ECE79-8B9B-4A48-A45E-B8BE775FE449}" type="presOf" srcId="{0ECECD26-FE9A-4CE0-A1E1-83382FC66D0E}" destId="{9C2FE081-745E-497A-A5D5-D01D5DFEBB4F}" srcOrd="0" destOrd="0" presId="urn:microsoft.com/office/officeart/2005/8/layout/hierarchy1"/>
    <dgm:cxn modelId="{A6BA321E-CCFD-409B-B3AB-3F41AD5E119D}" srcId="{C12A0151-451C-45B5-8962-246183B37E5B}" destId="{C1F0913C-9798-409F-BE57-4B7CF224D27B}" srcOrd="0" destOrd="0" parTransId="{3C2FBBD4-E0C7-49C0-90EA-CF887E164204}" sibTransId="{5E0493E4-68D2-425F-B13B-BB1AA8AA0A47}"/>
    <dgm:cxn modelId="{54FC4848-A83B-485C-B09A-CDE3A919BCD5}" type="presOf" srcId="{15370E11-D70C-4936-A40F-6A7867E86C4B}" destId="{FAE05FCA-5A6F-4A66-B0E4-2954EE68D455}" srcOrd="0" destOrd="0" presId="urn:microsoft.com/office/officeart/2005/8/layout/hierarchy1"/>
    <dgm:cxn modelId="{BAB613A6-3F6A-48A6-9BE0-48ED4C4D146F}" type="presOf" srcId="{C1F0913C-9798-409F-BE57-4B7CF224D27B}" destId="{0FF2FEBA-94A0-4525-BC54-DDFB93F0C96E}" srcOrd="0" destOrd="0" presId="urn:microsoft.com/office/officeart/2005/8/layout/hierarchy1"/>
    <dgm:cxn modelId="{A47A3DD7-8024-4D24-AF55-5A849CA11367}" srcId="{97146190-A2AC-42BD-82DA-5E18EA6453CE}" destId="{C12A0151-451C-45B5-8962-246183B37E5B}" srcOrd="2" destOrd="0" parTransId="{E93D5BCB-A39B-4BE5-9268-FD6F97ECFFB6}" sibTransId="{DB0191CE-4952-4E8D-9288-E0A050C0035B}"/>
    <dgm:cxn modelId="{7AA96C2B-0653-4189-9185-B47EC21EB596}" type="presOf" srcId="{0A290EAE-7593-47C2-88CB-4C7BEE57CAE7}" destId="{CE8E302B-0762-4303-9822-2F0BA1469879}" srcOrd="0" destOrd="0" presId="urn:microsoft.com/office/officeart/2005/8/layout/hierarchy1"/>
    <dgm:cxn modelId="{DFB2DB15-415F-4E71-8ED0-1661BF3125A3}" type="presOf" srcId="{2F5D30B2-B34E-4D60-BAE5-E45685A42FEF}" destId="{D730B6E6-7858-483C-94BC-73271702EEF6}" srcOrd="0" destOrd="0" presId="urn:microsoft.com/office/officeart/2005/8/layout/hierarchy1"/>
    <dgm:cxn modelId="{E760C3C8-817F-453F-9696-DF75D190AC6A}" type="presOf" srcId="{DBB6F4CD-060A-4515-802A-9BDD6725172F}" destId="{DF479AA5-6F58-4C94-8A16-48F51EE1D38D}" srcOrd="0" destOrd="0" presId="urn:microsoft.com/office/officeart/2005/8/layout/hierarchy1"/>
    <dgm:cxn modelId="{FACBCDFE-79FE-4BFD-BCB3-5100099678EF}" type="presOf" srcId="{CF4A871C-BF81-463B-A510-F587C91A7ADF}" destId="{688973FC-AD14-4D3D-B238-9E08784D4EE5}" srcOrd="0" destOrd="0" presId="urn:microsoft.com/office/officeart/2005/8/layout/hierarchy1"/>
    <dgm:cxn modelId="{DE0F2573-0840-4E3B-B68E-4954B9A44A64}" type="presOf" srcId="{E867000E-E889-4ED5-B2C6-3CB3D2414180}" destId="{173A5C1B-CFEC-4254-B3FD-3AA68BBDA862}" srcOrd="0" destOrd="0" presId="urn:microsoft.com/office/officeart/2005/8/layout/hierarchy1"/>
    <dgm:cxn modelId="{DDDA23BD-FD0D-4080-ADE6-81B2F9EC6AE2}" type="presOf" srcId="{D2F2029F-0784-453F-A1BC-2263E46AA464}" destId="{39BB9493-86D6-44E3-AA9C-159BC737B44E}" srcOrd="0" destOrd="0" presId="urn:microsoft.com/office/officeart/2005/8/layout/hierarchy1"/>
    <dgm:cxn modelId="{15A19A8E-D2AE-4D59-8583-DEFD92026F64}" type="presOf" srcId="{162117C2-FCDA-4164-BE1D-9F73772128CE}" destId="{F921DC27-A03C-40A3-8703-7516EEEC5CE7}" srcOrd="0" destOrd="0" presId="urn:microsoft.com/office/officeart/2005/8/layout/hierarchy1"/>
    <dgm:cxn modelId="{4A9B71D2-913C-4E5B-923B-C8BA6AF5E7E7}" srcId="{2739177C-2284-4626-A416-C73DAAFDA79F}" destId="{A374D52A-6284-4249-AE8F-6F147A7D783F}" srcOrd="0" destOrd="0" parTransId="{09D5A3AA-ADE4-4DA8-ADA5-9FF2928765CC}" sibTransId="{969CCB09-6D0E-4D4C-9E1D-82EA4CBFB298}"/>
    <dgm:cxn modelId="{783DFE21-253E-46BF-A265-774BDC0E0EF6}" type="presOf" srcId="{1B553685-7A30-4A8F-A642-50460B971D9C}" destId="{A394BAB4-091A-4138-9EE9-E7D0A918C39A}" srcOrd="0" destOrd="0" presId="urn:microsoft.com/office/officeart/2005/8/layout/hierarchy1"/>
    <dgm:cxn modelId="{B5932390-0643-493E-BF16-38A3BC492ECF}" type="presOf" srcId="{3D01AC81-869B-41F7-B194-19518E6AA278}" destId="{17285651-5FB0-45D5-B1FE-9355F4E05F60}" srcOrd="0" destOrd="0" presId="urn:microsoft.com/office/officeart/2005/8/layout/hierarchy1"/>
    <dgm:cxn modelId="{8905AD95-0EEA-42E9-8F4A-CADB3AE467FE}" type="presOf" srcId="{C12A0151-451C-45B5-8962-246183B37E5B}" destId="{8785CD30-B4A4-4B29-AB9A-7E6ED25D8C43}" srcOrd="0" destOrd="0" presId="urn:microsoft.com/office/officeart/2005/8/layout/hierarchy1"/>
    <dgm:cxn modelId="{ED088D4A-B568-49D3-951F-3740B21D336A}" type="presOf" srcId="{E1FEEF0A-CBBA-426F-B2DB-6B44450EC510}" destId="{1640D548-3ECF-4002-8A78-8C3B7134F88A}" srcOrd="0" destOrd="0" presId="urn:microsoft.com/office/officeart/2005/8/layout/hierarchy1"/>
    <dgm:cxn modelId="{E73FA7F2-8E63-4524-AF68-4EB380CD417F}" srcId="{05E22855-92EA-43AD-BA2F-49ABC2C1008F}" destId="{2F5D30B2-B34E-4D60-BAE5-E45685A42FEF}" srcOrd="0" destOrd="0" parTransId="{162117C2-FCDA-4164-BE1D-9F73772128CE}" sibTransId="{13D10446-5C74-41D2-A650-4BC09CAF07CD}"/>
    <dgm:cxn modelId="{EBFBB5BF-F8B0-42D4-B24D-AB4B989C245C}" type="presOf" srcId="{84D35048-4464-4D20-AE20-9A554A0A0181}" destId="{C19DE5E2-7835-406F-856B-55EB2839D0FE}" srcOrd="0" destOrd="0" presId="urn:microsoft.com/office/officeart/2005/8/layout/hierarchy1"/>
    <dgm:cxn modelId="{5A2D9EC9-1BA1-4938-A173-D10F6C5F13A6}" type="presOf" srcId="{84001D3B-895B-4C3F-8087-457688737992}" destId="{83B7BFE7-7FF2-42BD-A933-3A651CEEDBE1}" srcOrd="0" destOrd="0" presId="urn:microsoft.com/office/officeart/2005/8/layout/hierarchy1"/>
    <dgm:cxn modelId="{3EF33435-31A5-4461-870B-C1F688CD24DE}" type="presOf" srcId="{09D5A3AA-ADE4-4DA8-ADA5-9FF2928765CC}" destId="{7A0718DB-A676-402B-A060-4BC43F4C96A3}" srcOrd="0" destOrd="0" presId="urn:microsoft.com/office/officeart/2005/8/layout/hierarchy1"/>
    <dgm:cxn modelId="{839169ED-BE16-48ED-8A27-D407DED3232B}" type="presOf" srcId="{A374D52A-6284-4249-AE8F-6F147A7D783F}" destId="{982E4319-86F1-4786-BD03-28D2C25B4EBA}" srcOrd="0" destOrd="0" presId="urn:microsoft.com/office/officeart/2005/8/layout/hierarchy1"/>
    <dgm:cxn modelId="{3431112F-BAFA-451A-B0A0-13BDB8D44C6B}" srcId="{E1FEEF0A-CBBA-426F-B2DB-6B44450EC510}" destId="{7FC7EEEB-291D-41A1-8E07-27EDF233ECAD}" srcOrd="0" destOrd="0" parTransId="{E867000E-E889-4ED5-B2C6-3CB3D2414180}" sibTransId="{A1041E82-D034-417E-AADD-D32D8D14097A}"/>
    <dgm:cxn modelId="{4DBA5920-7E03-489B-BBB3-A68CD846E215}" type="presOf" srcId="{E93D5BCB-A39B-4BE5-9268-FD6F97ECFFB6}" destId="{9792ADD5-6FCE-4249-A5B3-E3660643A0AB}" srcOrd="0" destOrd="0" presId="urn:microsoft.com/office/officeart/2005/8/layout/hierarchy1"/>
    <dgm:cxn modelId="{DCF23D8C-16AB-458B-9F08-C997CA935F9D}" srcId="{97146190-A2AC-42BD-82DA-5E18EA6453CE}" destId="{807C6AF9-FDB6-4F8F-9374-5A5ABAE05E2A}" srcOrd="1" destOrd="0" parTransId="{84D35048-4464-4D20-AE20-9A554A0A0181}" sibTransId="{334ECBCF-FA4A-4ED4-949C-E54086736329}"/>
    <dgm:cxn modelId="{748345F1-EC5D-4BEC-B82A-CCBCB060374B}" type="presOf" srcId="{4D0BCFC8-6610-47E1-ACD5-D4877E11383D}" destId="{28168BF8-A095-4A7B-80B5-058848F7FA36}" srcOrd="0" destOrd="0" presId="urn:microsoft.com/office/officeart/2005/8/layout/hierarchy1"/>
    <dgm:cxn modelId="{9492544C-E2D0-4E7D-A91B-8812C59A8D35}" srcId="{2F5D30B2-B34E-4D60-BAE5-E45685A42FEF}" destId="{15370E11-D70C-4936-A40F-6A7867E86C4B}" srcOrd="0" destOrd="0" parTransId="{0ECECD26-FE9A-4CE0-A1E1-83382FC66D0E}" sibTransId="{41EB9FDF-0365-4DF8-A610-71E192C1E26E}"/>
    <dgm:cxn modelId="{7D739882-00D8-4F6E-BA03-AB9DC3CA3AC9}" type="presOf" srcId="{7FC7EEEB-291D-41A1-8E07-27EDF233ECAD}" destId="{A4C378B5-56AC-4739-8B44-6576170258F6}" srcOrd="0" destOrd="0" presId="urn:microsoft.com/office/officeart/2005/8/layout/hierarchy1"/>
    <dgm:cxn modelId="{1C1218D1-C0B2-4797-BE87-A014E498F8A9}" type="presOf" srcId="{97146190-A2AC-42BD-82DA-5E18EA6453CE}" destId="{CA9DE021-6524-4F45-8664-7F9D2B146946}" srcOrd="0" destOrd="0" presId="urn:microsoft.com/office/officeart/2005/8/layout/hierarchy1"/>
    <dgm:cxn modelId="{BE4A6B26-DD22-4EB6-A81A-D624F1753FC0}" type="presOf" srcId="{52ED6FE7-27F3-47FD-9A1A-14F85147B2FF}" destId="{ACE1D500-0C81-4F50-984C-B7D89C919F8F}" srcOrd="0" destOrd="0" presId="urn:microsoft.com/office/officeart/2005/8/layout/hierarchy1"/>
    <dgm:cxn modelId="{10010DB6-E2EA-4A37-B2CF-F9A607002EC7}" srcId="{05E22855-92EA-43AD-BA2F-49ABC2C1008F}" destId="{2739177C-2284-4626-A416-C73DAAFDA79F}" srcOrd="1" destOrd="0" parTransId="{4ED78888-F19E-4512-95AA-CE9568F61BAB}" sibTransId="{2087B91A-268C-4AED-8F91-B37788B8D4A6}"/>
    <dgm:cxn modelId="{A50466AB-A56E-41A7-8B5A-8F6ADC86B6BA}" srcId="{C12A0151-451C-45B5-8962-246183B37E5B}" destId="{52B52382-86B9-442B-BBD5-60056B0F5E05}" srcOrd="1" destOrd="0" parTransId="{84001D3B-895B-4C3F-8087-457688737992}" sibTransId="{AE594B11-16C1-41CE-AEA9-D6C9C89977DA}"/>
    <dgm:cxn modelId="{2BD63338-628D-4DD2-8019-C1A83A44151D}" type="presOf" srcId="{2739177C-2284-4626-A416-C73DAAFDA79F}" destId="{8BDEC19F-A511-43AC-95ED-B1BCD415A121}" srcOrd="0" destOrd="0" presId="urn:microsoft.com/office/officeart/2005/8/layout/hierarchy1"/>
    <dgm:cxn modelId="{C767F9B9-6B7B-4E4F-8CFC-DCBAF0C21FAF}" srcId="{15370E11-D70C-4936-A40F-6A7867E86C4B}" destId="{0A290EAE-7593-47C2-88CB-4C7BEE57CAE7}" srcOrd="0" destOrd="0" parTransId="{CF4A871C-BF81-463B-A510-F587C91A7ADF}" sibTransId="{3B76DB8F-A1D8-4815-9740-4343116D58CA}"/>
    <dgm:cxn modelId="{756517B3-C634-4FB4-B6E3-3EBE17248BD9}" type="presOf" srcId="{3C2FBBD4-E0C7-49C0-90EA-CF887E164204}" destId="{A1963F18-C651-4B26-9D84-095E32CC3250}" srcOrd="0" destOrd="0" presId="urn:microsoft.com/office/officeart/2005/8/layout/hierarchy1"/>
    <dgm:cxn modelId="{4EA33614-0187-4DC3-964F-9B88E4094F17}" srcId="{A374D52A-6284-4249-AE8F-6F147A7D783F}" destId="{D2F2029F-0784-453F-A1BC-2263E46AA464}" srcOrd="0" destOrd="0" parTransId="{1B553685-7A30-4A8F-A642-50460B971D9C}" sibTransId="{0DE25178-E591-48ED-A64E-3F15E67928BC}"/>
    <dgm:cxn modelId="{F5BFDAA7-DCF5-46BE-B6B9-EFCD2D997CB0}" srcId="{97146190-A2AC-42BD-82DA-5E18EA6453CE}" destId="{DBB6F4CD-060A-4515-802A-9BDD6725172F}" srcOrd="0" destOrd="0" parTransId="{4D0BCFC8-6610-47E1-ACD5-D4877E11383D}" sibTransId="{4924EBE0-B71B-49F2-A4B0-D7909B1D9C8D}"/>
    <dgm:cxn modelId="{16C101AB-445E-4222-8E21-3CA1E47F42EA}" srcId="{2739177C-2284-4626-A416-C73DAAFDA79F}" destId="{E1FEEF0A-CBBA-426F-B2DB-6B44450EC510}" srcOrd="1" destOrd="0" parTransId="{3D01AC81-869B-41F7-B194-19518E6AA278}" sibTransId="{6FCD6D34-B6C3-45BA-A4C9-8F16476A9651}"/>
    <dgm:cxn modelId="{C3EAA77E-BFED-4FA7-8E85-C112387162DE}" type="presOf" srcId="{807C6AF9-FDB6-4F8F-9374-5A5ABAE05E2A}" destId="{DD664CA8-21FE-4EAF-BD89-B9F67E436769}" srcOrd="0" destOrd="0" presId="urn:microsoft.com/office/officeart/2005/8/layout/hierarchy1"/>
    <dgm:cxn modelId="{16DE7178-14DD-4BD7-A7EB-8950F89591F1}" type="presParOf" srcId="{39157C30-AFBD-4302-9877-425948AC9DC8}" destId="{8EAB1846-CEE1-403B-BE21-CBE151FB9CD5}" srcOrd="0" destOrd="0" presId="urn:microsoft.com/office/officeart/2005/8/layout/hierarchy1"/>
    <dgm:cxn modelId="{1DB5DAD8-92CB-4043-A53F-363CDD95E98E}" type="presParOf" srcId="{8EAB1846-CEE1-403B-BE21-CBE151FB9CD5}" destId="{B5848C15-A291-4247-9917-4908327296B1}" srcOrd="0" destOrd="0" presId="urn:microsoft.com/office/officeart/2005/8/layout/hierarchy1"/>
    <dgm:cxn modelId="{691F04AF-4090-4AF3-83CD-FFD211C20318}" type="presParOf" srcId="{B5848C15-A291-4247-9917-4908327296B1}" destId="{3C3C7E62-4138-44B3-8F3D-7642D1FEEABA}" srcOrd="0" destOrd="0" presId="urn:microsoft.com/office/officeart/2005/8/layout/hierarchy1"/>
    <dgm:cxn modelId="{77A44D0A-B8F8-4450-B54E-A7F1C33D1C45}" type="presParOf" srcId="{B5848C15-A291-4247-9917-4908327296B1}" destId="{CA9DE021-6524-4F45-8664-7F9D2B146946}" srcOrd="1" destOrd="0" presId="urn:microsoft.com/office/officeart/2005/8/layout/hierarchy1"/>
    <dgm:cxn modelId="{FA95C9BC-46BA-4B66-9837-D4E3FC73ECA9}" type="presParOf" srcId="{8EAB1846-CEE1-403B-BE21-CBE151FB9CD5}" destId="{4CA18E53-FDF7-43F8-B49F-E5E16ACD495B}" srcOrd="1" destOrd="0" presId="urn:microsoft.com/office/officeart/2005/8/layout/hierarchy1"/>
    <dgm:cxn modelId="{2FB19A82-F8B8-4E9F-809E-6D557C626325}" type="presParOf" srcId="{4CA18E53-FDF7-43F8-B49F-E5E16ACD495B}" destId="{28168BF8-A095-4A7B-80B5-058848F7FA36}" srcOrd="0" destOrd="0" presId="urn:microsoft.com/office/officeart/2005/8/layout/hierarchy1"/>
    <dgm:cxn modelId="{A525E3EA-EE3E-4E4D-8451-600759184F4D}" type="presParOf" srcId="{4CA18E53-FDF7-43F8-B49F-E5E16ACD495B}" destId="{7CB0CAC9-8FA7-4F7B-8FAA-F0CCBD0AFC83}" srcOrd="1" destOrd="0" presId="urn:microsoft.com/office/officeart/2005/8/layout/hierarchy1"/>
    <dgm:cxn modelId="{EA8C45BB-C909-4D4D-9E76-A407E969C065}" type="presParOf" srcId="{7CB0CAC9-8FA7-4F7B-8FAA-F0CCBD0AFC83}" destId="{E0B7B9E9-447B-409B-B811-65F54E2E12FA}" srcOrd="0" destOrd="0" presId="urn:microsoft.com/office/officeart/2005/8/layout/hierarchy1"/>
    <dgm:cxn modelId="{5B4BEFA1-7336-4360-A0BA-442818EF0C8A}" type="presParOf" srcId="{E0B7B9E9-447B-409B-B811-65F54E2E12FA}" destId="{E98F274E-22C2-4824-B608-3DE097B0FEE7}" srcOrd="0" destOrd="0" presId="urn:microsoft.com/office/officeart/2005/8/layout/hierarchy1"/>
    <dgm:cxn modelId="{DAA88493-8AC7-4959-AF7E-B71226F978BB}" type="presParOf" srcId="{E0B7B9E9-447B-409B-B811-65F54E2E12FA}" destId="{DF479AA5-6F58-4C94-8A16-48F51EE1D38D}" srcOrd="1" destOrd="0" presId="urn:microsoft.com/office/officeart/2005/8/layout/hierarchy1"/>
    <dgm:cxn modelId="{E6416DFA-58E2-4BFD-95E7-E3B9955B550D}" type="presParOf" srcId="{7CB0CAC9-8FA7-4F7B-8FAA-F0CCBD0AFC83}" destId="{D285B96B-F99F-492B-AE05-CD18BDFB57D8}" srcOrd="1" destOrd="0" presId="urn:microsoft.com/office/officeart/2005/8/layout/hierarchy1"/>
    <dgm:cxn modelId="{DE3406B8-E33E-4966-A0A4-2D7692F8A8D0}" type="presParOf" srcId="{D285B96B-F99F-492B-AE05-CD18BDFB57D8}" destId="{ACE1D500-0C81-4F50-984C-B7D89C919F8F}" srcOrd="0" destOrd="0" presId="urn:microsoft.com/office/officeart/2005/8/layout/hierarchy1"/>
    <dgm:cxn modelId="{06967775-721E-4CF8-AF76-5127C04F1211}" type="presParOf" srcId="{D285B96B-F99F-492B-AE05-CD18BDFB57D8}" destId="{8C5A01CC-F97A-40C0-B2D4-3CA65BDA2D26}" srcOrd="1" destOrd="0" presId="urn:microsoft.com/office/officeart/2005/8/layout/hierarchy1"/>
    <dgm:cxn modelId="{D056EC89-13E1-4835-94E3-EC372D447D39}" type="presParOf" srcId="{8C5A01CC-F97A-40C0-B2D4-3CA65BDA2D26}" destId="{DD3DA840-1330-4373-96B3-EF566320BF2A}" srcOrd="0" destOrd="0" presId="urn:microsoft.com/office/officeart/2005/8/layout/hierarchy1"/>
    <dgm:cxn modelId="{1472B65E-5FD1-4DBD-93AA-9E95B6B8C890}" type="presParOf" srcId="{DD3DA840-1330-4373-96B3-EF566320BF2A}" destId="{C4230EF8-6F23-4492-81D0-21E5A36F9390}" srcOrd="0" destOrd="0" presId="urn:microsoft.com/office/officeart/2005/8/layout/hierarchy1"/>
    <dgm:cxn modelId="{3207FDA2-00BE-4B9C-AFE9-A9A513C34AD5}" type="presParOf" srcId="{DD3DA840-1330-4373-96B3-EF566320BF2A}" destId="{D43F028F-EAEB-41A3-BD77-931072F666D8}" srcOrd="1" destOrd="0" presId="urn:microsoft.com/office/officeart/2005/8/layout/hierarchy1"/>
    <dgm:cxn modelId="{9EC5DEC5-B4E7-44DC-A9C9-F710D2472A52}" type="presParOf" srcId="{8C5A01CC-F97A-40C0-B2D4-3CA65BDA2D26}" destId="{39106F71-3266-48CD-A50E-5D49192C9E42}" srcOrd="1" destOrd="0" presId="urn:microsoft.com/office/officeart/2005/8/layout/hierarchy1"/>
    <dgm:cxn modelId="{C9BDEB4C-B664-43DF-8C36-BB98101ED908}" type="presParOf" srcId="{39106F71-3266-48CD-A50E-5D49192C9E42}" destId="{F921DC27-A03C-40A3-8703-7516EEEC5CE7}" srcOrd="0" destOrd="0" presId="urn:microsoft.com/office/officeart/2005/8/layout/hierarchy1"/>
    <dgm:cxn modelId="{22BCBAE4-FE09-4137-912C-CB2F49768375}" type="presParOf" srcId="{39106F71-3266-48CD-A50E-5D49192C9E42}" destId="{73734DF6-E8D8-4C43-827B-AE11AE714786}" srcOrd="1" destOrd="0" presId="urn:microsoft.com/office/officeart/2005/8/layout/hierarchy1"/>
    <dgm:cxn modelId="{A95B9F17-452F-45FF-9479-C86141D3350C}" type="presParOf" srcId="{73734DF6-E8D8-4C43-827B-AE11AE714786}" destId="{C0722020-D2B6-496A-BA87-80D0DA33BD78}" srcOrd="0" destOrd="0" presId="urn:microsoft.com/office/officeart/2005/8/layout/hierarchy1"/>
    <dgm:cxn modelId="{AC7F9672-63C1-4FBB-BD03-7AF3FB4D40F8}" type="presParOf" srcId="{C0722020-D2B6-496A-BA87-80D0DA33BD78}" destId="{E24A573B-1F47-465B-AC65-BDE3321693F0}" srcOrd="0" destOrd="0" presId="urn:microsoft.com/office/officeart/2005/8/layout/hierarchy1"/>
    <dgm:cxn modelId="{3E0CD1F2-D265-4271-8B81-004DDEC099CA}" type="presParOf" srcId="{C0722020-D2B6-496A-BA87-80D0DA33BD78}" destId="{D730B6E6-7858-483C-94BC-73271702EEF6}" srcOrd="1" destOrd="0" presId="urn:microsoft.com/office/officeart/2005/8/layout/hierarchy1"/>
    <dgm:cxn modelId="{218A3CCA-891D-4B76-B9DC-426C89EAB1D3}" type="presParOf" srcId="{73734DF6-E8D8-4C43-827B-AE11AE714786}" destId="{58B642A1-EAEB-4DAE-AB53-455FF983623A}" srcOrd="1" destOrd="0" presId="urn:microsoft.com/office/officeart/2005/8/layout/hierarchy1"/>
    <dgm:cxn modelId="{6DC2952D-D8E8-47C5-9017-A847D03FEEE6}" type="presParOf" srcId="{58B642A1-EAEB-4DAE-AB53-455FF983623A}" destId="{9C2FE081-745E-497A-A5D5-D01D5DFEBB4F}" srcOrd="0" destOrd="0" presId="urn:microsoft.com/office/officeart/2005/8/layout/hierarchy1"/>
    <dgm:cxn modelId="{EB864C88-56D3-45EB-A87B-CE4ECC3BCC88}" type="presParOf" srcId="{58B642A1-EAEB-4DAE-AB53-455FF983623A}" destId="{18D2C27D-356C-43F3-A6B4-840B8EB00E9B}" srcOrd="1" destOrd="0" presId="urn:microsoft.com/office/officeart/2005/8/layout/hierarchy1"/>
    <dgm:cxn modelId="{583713F5-8EE2-4DCF-8F6E-168292EF7D2E}" type="presParOf" srcId="{18D2C27D-356C-43F3-A6B4-840B8EB00E9B}" destId="{EC6F12C3-AE66-4BD2-8D0D-0137ABB5F4F1}" srcOrd="0" destOrd="0" presId="urn:microsoft.com/office/officeart/2005/8/layout/hierarchy1"/>
    <dgm:cxn modelId="{8A7B4903-DF7C-463E-853B-C1686A61F22C}" type="presParOf" srcId="{EC6F12C3-AE66-4BD2-8D0D-0137ABB5F4F1}" destId="{2371B19B-8FB6-45F7-81B8-DDB409062BDC}" srcOrd="0" destOrd="0" presId="urn:microsoft.com/office/officeart/2005/8/layout/hierarchy1"/>
    <dgm:cxn modelId="{356D72F7-56F4-42A6-8F15-9120E3D7CC40}" type="presParOf" srcId="{EC6F12C3-AE66-4BD2-8D0D-0137ABB5F4F1}" destId="{FAE05FCA-5A6F-4A66-B0E4-2954EE68D455}" srcOrd="1" destOrd="0" presId="urn:microsoft.com/office/officeart/2005/8/layout/hierarchy1"/>
    <dgm:cxn modelId="{05825303-0B1D-4F4E-A87F-F16A70418594}" type="presParOf" srcId="{18D2C27D-356C-43F3-A6B4-840B8EB00E9B}" destId="{298513B4-1BBD-4892-B79F-3B7F8DFA12FD}" srcOrd="1" destOrd="0" presId="urn:microsoft.com/office/officeart/2005/8/layout/hierarchy1"/>
    <dgm:cxn modelId="{02BC025A-F72D-41DF-9871-52F08D8C415C}" type="presParOf" srcId="{298513B4-1BBD-4892-B79F-3B7F8DFA12FD}" destId="{688973FC-AD14-4D3D-B238-9E08784D4EE5}" srcOrd="0" destOrd="0" presId="urn:microsoft.com/office/officeart/2005/8/layout/hierarchy1"/>
    <dgm:cxn modelId="{D19A7498-7360-4FAC-8551-A319EBC578D7}" type="presParOf" srcId="{298513B4-1BBD-4892-B79F-3B7F8DFA12FD}" destId="{B760974D-4C28-4BA7-BB7F-B2E93CEA79BD}" srcOrd="1" destOrd="0" presId="urn:microsoft.com/office/officeart/2005/8/layout/hierarchy1"/>
    <dgm:cxn modelId="{71C299FF-DBA3-4C5A-B2EF-80089FED3085}" type="presParOf" srcId="{B760974D-4C28-4BA7-BB7F-B2E93CEA79BD}" destId="{680EAA5E-4A0F-4CD8-880F-93AEF11C4710}" srcOrd="0" destOrd="0" presId="urn:microsoft.com/office/officeart/2005/8/layout/hierarchy1"/>
    <dgm:cxn modelId="{F0C73480-4E05-4308-AF7B-C3660D0B2EA9}" type="presParOf" srcId="{680EAA5E-4A0F-4CD8-880F-93AEF11C4710}" destId="{406F5131-0508-45A4-B4C8-B83BE0AF6D68}" srcOrd="0" destOrd="0" presId="urn:microsoft.com/office/officeart/2005/8/layout/hierarchy1"/>
    <dgm:cxn modelId="{6FC1A704-E025-4633-8E3A-F7591CD64A7C}" type="presParOf" srcId="{680EAA5E-4A0F-4CD8-880F-93AEF11C4710}" destId="{CE8E302B-0762-4303-9822-2F0BA1469879}" srcOrd="1" destOrd="0" presId="urn:microsoft.com/office/officeart/2005/8/layout/hierarchy1"/>
    <dgm:cxn modelId="{0E468C2F-0F9A-4B75-A574-AD7F335FB48F}" type="presParOf" srcId="{B760974D-4C28-4BA7-BB7F-B2E93CEA79BD}" destId="{3F4F7F6F-4334-449E-A2D3-5D88DFC2C0BD}" srcOrd="1" destOrd="0" presId="urn:microsoft.com/office/officeart/2005/8/layout/hierarchy1"/>
    <dgm:cxn modelId="{D1A3B4A5-4C10-43D4-A764-B2C85D7C1ABE}" type="presParOf" srcId="{39106F71-3266-48CD-A50E-5D49192C9E42}" destId="{2164301F-4DF3-4433-BA99-78A1F3EF233B}" srcOrd="2" destOrd="0" presId="urn:microsoft.com/office/officeart/2005/8/layout/hierarchy1"/>
    <dgm:cxn modelId="{8FB84CEC-3265-446D-B6D4-6821397D6CB4}" type="presParOf" srcId="{39106F71-3266-48CD-A50E-5D49192C9E42}" destId="{41080635-65D4-4F19-9EBA-1DCD74AD86CE}" srcOrd="3" destOrd="0" presId="urn:microsoft.com/office/officeart/2005/8/layout/hierarchy1"/>
    <dgm:cxn modelId="{91B2B0D9-4A10-4997-B02A-8753272D8FE9}" type="presParOf" srcId="{41080635-65D4-4F19-9EBA-1DCD74AD86CE}" destId="{53376745-F9EB-4D8F-862A-9AAFD1BD72A3}" srcOrd="0" destOrd="0" presId="urn:microsoft.com/office/officeart/2005/8/layout/hierarchy1"/>
    <dgm:cxn modelId="{C450591F-6504-4BFF-AFC8-484F185A46A4}" type="presParOf" srcId="{53376745-F9EB-4D8F-862A-9AAFD1BD72A3}" destId="{EBC31E64-08A1-49AA-B1AA-1412C5AC0CF3}" srcOrd="0" destOrd="0" presId="urn:microsoft.com/office/officeart/2005/8/layout/hierarchy1"/>
    <dgm:cxn modelId="{3855246D-B429-4CA7-95AD-3BB7A587C86B}" type="presParOf" srcId="{53376745-F9EB-4D8F-862A-9AAFD1BD72A3}" destId="{8BDEC19F-A511-43AC-95ED-B1BCD415A121}" srcOrd="1" destOrd="0" presId="urn:microsoft.com/office/officeart/2005/8/layout/hierarchy1"/>
    <dgm:cxn modelId="{835C190F-3C0F-4D78-84C9-E2659B36BB53}" type="presParOf" srcId="{41080635-65D4-4F19-9EBA-1DCD74AD86CE}" destId="{F314A953-86C8-406B-95BA-D5246AF1A444}" srcOrd="1" destOrd="0" presId="urn:microsoft.com/office/officeart/2005/8/layout/hierarchy1"/>
    <dgm:cxn modelId="{C6A048EC-794D-4CDB-BD24-487171450A79}" type="presParOf" srcId="{F314A953-86C8-406B-95BA-D5246AF1A444}" destId="{7A0718DB-A676-402B-A060-4BC43F4C96A3}" srcOrd="0" destOrd="0" presId="urn:microsoft.com/office/officeart/2005/8/layout/hierarchy1"/>
    <dgm:cxn modelId="{10A55B06-76FB-44CE-8470-117D09EBF59B}" type="presParOf" srcId="{F314A953-86C8-406B-95BA-D5246AF1A444}" destId="{53435A74-FA90-42A8-A6E2-B16616881080}" srcOrd="1" destOrd="0" presId="urn:microsoft.com/office/officeart/2005/8/layout/hierarchy1"/>
    <dgm:cxn modelId="{9E62B770-F3E1-4F83-A941-03F5D971BAFA}" type="presParOf" srcId="{53435A74-FA90-42A8-A6E2-B16616881080}" destId="{82A0003E-6B7D-4C0C-BCF2-219768FFB261}" srcOrd="0" destOrd="0" presId="urn:microsoft.com/office/officeart/2005/8/layout/hierarchy1"/>
    <dgm:cxn modelId="{EBF33C62-C0E6-41EC-BE50-328F13A5ADD1}" type="presParOf" srcId="{82A0003E-6B7D-4C0C-BCF2-219768FFB261}" destId="{ADA26253-1FCD-4EAF-BEA2-C400B91C62A7}" srcOrd="0" destOrd="0" presId="urn:microsoft.com/office/officeart/2005/8/layout/hierarchy1"/>
    <dgm:cxn modelId="{CE40950D-5328-43A6-8BEB-091D314C3E6C}" type="presParOf" srcId="{82A0003E-6B7D-4C0C-BCF2-219768FFB261}" destId="{982E4319-86F1-4786-BD03-28D2C25B4EBA}" srcOrd="1" destOrd="0" presId="urn:microsoft.com/office/officeart/2005/8/layout/hierarchy1"/>
    <dgm:cxn modelId="{9B18AC2D-ECF1-4D8C-9B02-1EB841344DA3}" type="presParOf" srcId="{53435A74-FA90-42A8-A6E2-B16616881080}" destId="{33D7022A-B27C-4AA7-88E0-823467C4270A}" srcOrd="1" destOrd="0" presId="urn:microsoft.com/office/officeart/2005/8/layout/hierarchy1"/>
    <dgm:cxn modelId="{57780C07-B2AD-4511-A961-1BB8A417B645}" type="presParOf" srcId="{33D7022A-B27C-4AA7-88E0-823467C4270A}" destId="{A394BAB4-091A-4138-9EE9-E7D0A918C39A}" srcOrd="0" destOrd="0" presId="urn:microsoft.com/office/officeart/2005/8/layout/hierarchy1"/>
    <dgm:cxn modelId="{8A95DC91-F44C-4309-91CF-EF2AE4D241AB}" type="presParOf" srcId="{33D7022A-B27C-4AA7-88E0-823467C4270A}" destId="{57036D05-A267-4B7E-8407-6DABEE71606C}" srcOrd="1" destOrd="0" presId="urn:microsoft.com/office/officeart/2005/8/layout/hierarchy1"/>
    <dgm:cxn modelId="{6B8ED16D-D03B-4529-AABB-19CAF79C1238}" type="presParOf" srcId="{57036D05-A267-4B7E-8407-6DABEE71606C}" destId="{0D177277-EA4B-4AC7-B69C-E6F76ACA95D4}" srcOrd="0" destOrd="0" presId="urn:microsoft.com/office/officeart/2005/8/layout/hierarchy1"/>
    <dgm:cxn modelId="{1153C2C8-ABDF-4DD7-91CA-D8B0722AD663}" type="presParOf" srcId="{0D177277-EA4B-4AC7-B69C-E6F76ACA95D4}" destId="{D1383978-4848-4826-B788-1A58966A5817}" srcOrd="0" destOrd="0" presId="urn:microsoft.com/office/officeart/2005/8/layout/hierarchy1"/>
    <dgm:cxn modelId="{CEA77303-D754-45C9-A87E-BA05BDD37DF7}" type="presParOf" srcId="{0D177277-EA4B-4AC7-B69C-E6F76ACA95D4}" destId="{39BB9493-86D6-44E3-AA9C-159BC737B44E}" srcOrd="1" destOrd="0" presId="urn:microsoft.com/office/officeart/2005/8/layout/hierarchy1"/>
    <dgm:cxn modelId="{233EC48F-37A2-4224-9C7D-122C6A123BF9}" type="presParOf" srcId="{57036D05-A267-4B7E-8407-6DABEE71606C}" destId="{0B2F4C79-E76C-4033-A828-4CC853D2D96B}" srcOrd="1" destOrd="0" presId="urn:microsoft.com/office/officeart/2005/8/layout/hierarchy1"/>
    <dgm:cxn modelId="{9E3CE9F1-D570-435E-9D87-AAF4256C01F0}" type="presParOf" srcId="{F314A953-86C8-406B-95BA-D5246AF1A444}" destId="{17285651-5FB0-45D5-B1FE-9355F4E05F60}" srcOrd="2" destOrd="0" presId="urn:microsoft.com/office/officeart/2005/8/layout/hierarchy1"/>
    <dgm:cxn modelId="{5416B4DF-6556-4B24-862B-B56D55D3529D}" type="presParOf" srcId="{F314A953-86C8-406B-95BA-D5246AF1A444}" destId="{FE502CBC-BD28-4087-B811-D71CAD0A612D}" srcOrd="3" destOrd="0" presId="urn:microsoft.com/office/officeart/2005/8/layout/hierarchy1"/>
    <dgm:cxn modelId="{1CC39D1E-CED5-47D3-8617-BFB12E21C429}" type="presParOf" srcId="{FE502CBC-BD28-4087-B811-D71CAD0A612D}" destId="{EBE61D6C-1AE2-41A0-B745-17E8CAF1D6EE}" srcOrd="0" destOrd="0" presId="urn:microsoft.com/office/officeart/2005/8/layout/hierarchy1"/>
    <dgm:cxn modelId="{7B3632B7-8C0F-4880-A4FB-32AFC523D89D}" type="presParOf" srcId="{EBE61D6C-1AE2-41A0-B745-17E8CAF1D6EE}" destId="{6D4F8C87-822F-4703-891B-ED86B7D58F9A}" srcOrd="0" destOrd="0" presId="urn:microsoft.com/office/officeart/2005/8/layout/hierarchy1"/>
    <dgm:cxn modelId="{A3A4D896-2F1A-490B-93E7-EFE02E72195C}" type="presParOf" srcId="{EBE61D6C-1AE2-41A0-B745-17E8CAF1D6EE}" destId="{1640D548-3ECF-4002-8A78-8C3B7134F88A}" srcOrd="1" destOrd="0" presId="urn:microsoft.com/office/officeart/2005/8/layout/hierarchy1"/>
    <dgm:cxn modelId="{9DA21B5C-912F-4FFF-81B8-9ED31D7821EE}" type="presParOf" srcId="{FE502CBC-BD28-4087-B811-D71CAD0A612D}" destId="{0389E83C-09E0-4CE1-89EE-58F72D443385}" srcOrd="1" destOrd="0" presId="urn:microsoft.com/office/officeart/2005/8/layout/hierarchy1"/>
    <dgm:cxn modelId="{962F4D67-4DA6-4659-A3B5-B56E162C22AB}" type="presParOf" srcId="{0389E83C-09E0-4CE1-89EE-58F72D443385}" destId="{173A5C1B-CFEC-4254-B3FD-3AA68BBDA862}" srcOrd="0" destOrd="0" presId="urn:microsoft.com/office/officeart/2005/8/layout/hierarchy1"/>
    <dgm:cxn modelId="{2EDF0ABE-1304-448E-A982-2873A5E1CB46}" type="presParOf" srcId="{0389E83C-09E0-4CE1-89EE-58F72D443385}" destId="{7109F0C0-3DA6-46A2-AECE-639D0C4D8C2C}" srcOrd="1" destOrd="0" presId="urn:microsoft.com/office/officeart/2005/8/layout/hierarchy1"/>
    <dgm:cxn modelId="{2FE9D53C-24F1-4A8E-9BD8-801A49FA117A}" type="presParOf" srcId="{7109F0C0-3DA6-46A2-AECE-639D0C4D8C2C}" destId="{E873FB90-08E9-4A4A-8F26-46695846B546}" srcOrd="0" destOrd="0" presId="urn:microsoft.com/office/officeart/2005/8/layout/hierarchy1"/>
    <dgm:cxn modelId="{4F17D871-7F40-4C22-BDFE-5EDDAAEB2365}" type="presParOf" srcId="{E873FB90-08E9-4A4A-8F26-46695846B546}" destId="{A9CB6FAC-B568-4E64-BDB7-F928A1361C73}" srcOrd="0" destOrd="0" presId="urn:microsoft.com/office/officeart/2005/8/layout/hierarchy1"/>
    <dgm:cxn modelId="{E9A24AA1-4F5A-4D6A-8D7D-39FEF69DBD5C}" type="presParOf" srcId="{E873FB90-08E9-4A4A-8F26-46695846B546}" destId="{A4C378B5-56AC-4739-8B44-6576170258F6}" srcOrd="1" destOrd="0" presId="urn:microsoft.com/office/officeart/2005/8/layout/hierarchy1"/>
    <dgm:cxn modelId="{FA9B44B0-F28D-4382-9892-57B0F2D1E58A}" type="presParOf" srcId="{7109F0C0-3DA6-46A2-AECE-639D0C4D8C2C}" destId="{A36D6AA2-06F3-4625-93DC-117B063B0B23}" srcOrd="1" destOrd="0" presId="urn:microsoft.com/office/officeart/2005/8/layout/hierarchy1"/>
    <dgm:cxn modelId="{4E8E1EBE-E9B3-40DB-944A-D6830E2DA464}" type="presParOf" srcId="{4CA18E53-FDF7-43F8-B49F-E5E16ACD495B}" destId="{C19DE5E2-7835-406F-856B-55EB2839D0FE}" srcOrd="2" destOrd="0" presId="urn:microsoft.com/office/officeart/2005/8/layout/hierarchy1"/>
    <dgm:cxn modelId="{7214F9C4-262D-4359-8E3E-4738C067DDA4}" type="presParOf" srcId="{4CA18E53-FDF7-43F8-B49F-E5E16ACD495B}" destId="{7ECEA190-429E-439B-9392-048738BFA78E}" srcOrd="3" destOrd="0" presId="urn:microsoft.com/office/officeart/2005/8/layout/hierarchy1"/>
    <dgm:cxn modelId="{A359A4E1-41C4-44FB-BDE0-F6D74990FE64}" type="presParOf" srcId="{7ECEA190-429E-439B-9392-048738BFA78E}" destId="{2E3DB491-6ABC-444C-A149-E6009495E749}" srcOrd="0" destOrd="0" presId="urn:microsoft.com/office/officeart/2005/8/layout/hierarchy1"/>
    <dgm:cxn modelId="{9E0E2A5D-6415-4B18-AA8A-40DBB1B60844}" type="presParOf" srcId="{2E3DB491-6ABC-444C-A149-E6009495E749}" destId="{8A57CDAE-E0F2-4A54-B555-B39B7953D41E}" srcOrd="0" destOrd="0" presId="urn:microsoft.com/office/officeart/2005/8/layout/hierarchy1"/>
    <dgm:cxn modelId="{A779339D-23B7-4A61-BB4A-38565A13C70D}" type="presParOf" srcId="{2E3DB491-6ABC-444C-A149-E6009495E749}" destId="{DD664CA8-21FE-4EAF-BD89-B9F67E436769}" srcOrd="1" destOrd="0" presId="urn:microsoft.com/office/officeart/2005/8/layout/hierarchy1"/>
    <dgm:cxn modelId="{D65B2941-8656-47AD-BBA5-061314001295}" type="presParOf" srcId="{7ECEA190-429E-439B-9392-048738BFA78E}" destId="{89FDD053-CC42-4A21-8AA3-FDCB32AF40D9}" srcOrd="1" destOrd="0" presId="urn:microsoft.com/office/officeart/2005/8/layout/hierarchy1"/>
    <dgm:cxn modelId="{009EF28A-2A9F-46BB-BB90-194345F06977}" type="presParOf" srcId="{4CA18E53-FDF7-43F8-B49F-E5E16ACD495B}" destId="{9792ADD5-6FCE-4249-A5B3-E3660643A0AB}" srcOrd="4" destOrd="0" presId="urn:microsoft.com/office/officeart/2005/8/layout/hierarchy1"/>
    <dgm:cxn modelId="{FDDDB6DB-295B-4AA4-AD86-0E864BB1EE95}" type="presParOf" srcId="{4CA18E53-FDF7-43F8-B49F-E5E16ACD495B}" destId="{4B239202-BD63-4ACD-BA58-81096DF8FA35}" srcOrd="5" destOrd="0" presId="urn:microsoft.com/office/officeart/2005/8/layout/hierarchy1"/>
    <dgm:cxn modelId="{804610B9-D29B-4BDC-8210-066DBA76AAF8}" type="presParOf" srcId="{4B239202-BD63-4ACD-BA58-81096DF8FA35}" destId="{A3632FB7-FEFF-40D2-8F46-E2C8EA48C772}" srcOrd="0" destOrd="0" presId="urn:microsoft.com/office/officeart/2005/8/layout/hierarchy1"/>
    <dgm:cxn modelId="{780465D8-09FA-44A1-B120-03DF68A045F4}" type="presParOf" srcId="{A3632FB7-FEFF-40D2-8F46-E2C8EA48C772}" destId="{8A706630-AA8D-457B-9197-83AB57217432}" srcOrd="0" destOrd="0" presId="urn:microsoft.com/office/officeart/2005/8/layout/hierarchy1"/>
    <dgm:cxn modelId="{5C601040-6FF6-4512-AC38-2DC5E0EDE65F}" type="presParOf" srcId="{A3632FB7-FEFF-40D2-8F46-E2C8EA48C772}" destId="{8785CD30-B4A4-4B29-AB9A-7E6ED25D8C43}" srcOrd="1" destOrd="0" presId="urn:microsoft.com/office/officeart/2005/8/layout/hierarchy1"/>
    <dgm:cxn modelId="{68FACD25-ADF0-47B3-B42C-F0D49A17E1DA}" type="presParOf" srcId="{4B239202-BD63-4ACD-BA58-81096DF8FA35}" destId="{412FB80F-0FA2-4947-BC86-890B5A861B24}" srcOrd="1" destOrd="0" presId="urn:microsoft.com/office/officeart/2005/8/layout/hierarchy1"/>
    <dgm:cxn modelId="{78127248-DBE4-40BC-BBBA-4BF5CC116030}" type="presParOf" srcId="{412FB80F-0FA2-4947-BC86-890B5A861B24}" destId="{A1963F18-C651-4B26-9D84-095E32CC3250}" srcOrd="0" destOrd="0" presId="urn:microsoft.com/office/officeart/2005/8/layout/hierarchy1"/>
    <dgm:cxn modelId="{C8870475-37C6-41B9-AA13-FB710DB6329C}" type="presParOf" srcId="{412FB80F-0FA2-4947-BC86-890B5A861B24}" destId="{BD42561F-99BC-4667-AA78-CB6F12E16F14}" srcOrd="1" destOrd="0" presId="urn:microsoft.com/office/officeart/2005/8/layout/hierarchy1"/>
    <dgm:cxn modelId="{671BA082-8C54-4FBA-8242-6DDE0D5E5172}" type="presParOf" srcId="{BD42561F-99BC-4667-AA78-CB6F12E16F14}" destId="{428A3EB6-AA2E-46E5-8406-67838DE658DB}" srcOrd="0" destOrd="0" presId="urn:microsoft.com/office/officeart/2005/8/layout/hierarchy1"/>
    <dgm:cxn modelId="{984F1A71-2617-49C2-8E52-D24F61093B0F}" type="presParOf" srcId="{428A3EB6-AA2E-46E5-8406-67838DE658DB}" destId="{F5B60094-7280-45DF-B780-5761D0CF0A0D}" srcOrd="0" destOrd="0" presId="urn:microsoft.com/office/officeart/2005/8/layout/hierarchy1"/>
    <dgm:cxn modelId="{5CBD29CF-F971-446D-BC80-5B04932D1A17}" type="presParOf" srcId="{428A3EB6-AA2E-46E5-8406-67838DE658DB}" destId="{0FF2FEBA-94A0-4525-BC54-DDFB93F0C96E}" srcOrd="1" destOrd="0" presId="urn:microsoft.com/office/officeart/2005/8/layout/hierarchy1"/>
    <dgm:cxn modelId="{972D44EA-D761-4940-8690-F4E3DA95CDE1}" type="presParOf" srcId="{BD42561F-99BC-4667-AA78-CB6F12E16F14}" destId="{D83674C6-AE86-46F9-A24A-41EA9C1FF899}" srcOrd="1" destOrd="0" presId="urn:microsoft.com/office/officeart/2005/8/layout/hierarchy1"/>
    <dgm:cxn modelId="{1862F9B8-6C6D-4B4E-B49A-2A17468EC26A}" type="presParOf" srcId="{412FB80F-0FA2-4947-BC86-890B5A861B24}" destId="{83B7BFE7-7FF2-42BD-A933-3A651CEEDBE1}" srcOrd="2" destOrd="0" presId="urn:microsoft.com/office/officeart/2005/8/layout/hierarchy1"/>
    <dgm:cxn modelId="{20BD35CE-78C7-4154-BB75-2C75A9F19C3A}" type="presParOf" srcId="{412FB80F-0FA2-4947-BC86-890B5A861B24}" destId="{AD653C83-7E7D-4897-9652-C07135614591}" srcOrd="3" destOrd="0" presId="urn:microsoft.com/office/officeart/2005/8/layout/hierarchy1"/>
    <dgm:cxn modelId="{CE88F822-B1E2-4D76-82EC-083B710BA244}" type="presParOf" srcId="{AD653C83-7E7D-4897-9652-C07135614591}" destId="{85CBCD7E-73EC-4032-93F3-E341F089421C}" srcOrd="0" destOrd="0" presId="urn:microsoft.com/office/officeart/2005/8/layout/hierarchy1"/>
    <dgm:cxn modelId="{EA0691E0-792D-421F-9765-3DE626922812}" type="presParOf" srcId="{85CBCD7E-73EC-4032-93F3-E341F089421C}" destId="{B50A00F9-A17F-40A2-B8B1-160B8222D6C6}" srcOrd="0" destOrd="0" presId="urn:microsoft.com/office/officeart/2005/8/layout/hierarchy1"/>
    <dgm:cxn modelId="{AA9BADA3-EE1D-4CAD-97F1-AF870FB70687}" type="presParOf" srcId="{85CBCD7E-73EC-4032-93F3-E341F089421C}" destId="{B013806C-7991-4630-92A6-C59ABEC9A150}" srcOrd="1" destOrd="0" presId="urn:microsoft.com/office/officeart/2005/8/layout/hierarchy1"/>
    <dgm:cxn modelId="{647347EF-CE57-44E6-8C69-8E59DF50D2F5}" type="presParOf" srcId="{AD653C83-7E7D-4897-9652-C07135614591}" destId="{E7DB1C6F-E676-4DF4-A9E7-0B363FF7D5C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8531256-2A07-4624-AB8A-BFDFDAC7AAEF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en-US"/>
        </a:p>
      </dgm:t>
    </dgm:pt>
    <dgm:pt modelId="{CB667799-F08E-4631-94C5-4DD7366CA3D5}">
      <dgm:prSet phldrT="[Text]"/>
      <dgm:spPr/>
      <dgm:t>
        <a:bodyPr/>
        <a:lstStyle/>
        <a:p>
          <a:r>
            <a:rPr lang="en-US" dirty="0"/>
            <a:t>PVR</a:t>
          </a:r>
        </a:p>
        <a:p>
          <a:r>
            <a:rPr lang="fa-IR" dirty="0"/>
            <a:t>حجم باقیمانده ادراری</a:t>
          </a:r>
          <a:endParaRPr lang="en-US" dirty="0"/>
        </a:p>
      </dgm:t>
    </dgm:pt>
    <dgm:pt modelId="{1BC22D87-2C07-44E9-8FBF-2FA219A88542}" type="parTrans" cxnId="{CB2D3543-744E-4462-8E32-E2AB0A1F18A2}">
      <dgm:prSet/>
      <dgm:spPr/>
      <dgm:t>
        <a:bodyPr/>
        <a:lstStyle/>
        <a:p>
          <a:endParaRPr lang="en-US"/>
        </a:p>
      </dgm:t>
    </dgm:pt>
    <dgm:pt modelId="{EEE31234-0ACF-4E40-BA78-1350DE620E91}" type="sibTrans" cxnId="{CB2D3543-744E-4462-8E32-E2AB0A1F18A2}">
      <dgm:prSet/>
      <dgm:spPr/>
      <dgm:t>
        <a:bodyPr/>
        <a:lstStyle/>
        <a:p>
          <a:endParaRPr lang="en-US"/>
        </a:p>
      </dgm:t>
    </dgm:pt>
    <dgm:pt modelId="{7373C3A7-576C-42C6-938C-5C30E501B601}">
      <dgm:prSet phldrT="[Text]" custT="1"/>
      <dgm:spPr/>
      <dgm:t>
        <a:bodyPr/>
        <a:lstStyle/>
        <a:p>
          <a:r>
            <a:rPr lang="fa-IR" sz="2400" dirty="0"/>
            <a:t>بیش از  </a:t>
          </a:r>
          <a:r>
            <a:rPr lang="fa-IR" sz="2000" dirty="0"/>
            <a:t>150سی سی</a:t>
          </a:r>
          <a:endParaRPr lang="en-US" sz="2000" dirty="0"/>
        </a:p>
      </dgm:t>
    </dgm:pt>
    <dgm:pt modelId="{7140664F-004E-4072-B387-AEBC52AC5AA0}" type="parTrans" cxnId="{98AB0580-7A91-4493-BC07-6AC00321F07F}">
      <dgm:prSet/>
      <dgm:spPr/>
      <dgm:t>
        <a:bodyPr/>
        <a:lstStyle/>
        <a:p>
          <a:endParaRPr lang="en-US"/>
        </a:p>
      </dgm:t>
    </dgm:pt>
    <dgm:pt modelId="{C65777CB-4CB1-4652-9D3C-F6C66F144EBA}" type="sibTrans" cxnId="{98AB0580-7A91-4493-BC07-6AC00321F07F}">
      <dgm:prSet/>
      <dgm:spPr/>
      <dgm:t>
        <a:bodyPr/>
        <a:lstStyle/>
        <a:p>
          <a:endParaRPr lang="en-US"/>
        </a:p>
      </dgm:t>
    </dgm:pt>
    <dgm:pt modelId="{7A8C1C33-445B-4CB0-AB79-F0DC6616EC6B}">
      <dgm:prSet phldrT="[Text]"/>
      <dgm:spPr/>
      <dgm:t>
        <a:bodyPr/>
        <a:lstStyle/>
        <a:p>
          <a:r>
            <a:rPr lang="fa-IR" dirty="0"/>
            <a:t>انسداد خروجی مثانه</a:t>
          </a:r>
          <a:endParaRPr lang="en-US" dirty="0"/>
        </a:p>
      </dgm:t>
    </dgm:pt>
    <dgm:pt modelId="{D0281474-E64E-436B-A19A-61F870F3C4C8}" type="parTrans" cxnId="{52044F09-4B5A-45BF-B342-AD8BF431345D}">
      <dgm:prSet/>
      <dgm:spPr/>
      <dgm:t>
        <a:bodyPr/>
        <a:lstStyle/>
        <a:p>
          <a:endParaRPr lang="en-US"/>
        </a:p>
      </dgm:t>
    </dgm:pt>
    <dgm:pt modelId="{1BFBB350-EFE5-4DC1-B1FF-5453F528813B}" type="sibTrans" cxnId="{52044F09-4B5A-45BF-B342-AD8BF431345D}">
      <dgm:prSet/>
      <dgm:spPr/>
      <dgm:t>
        <a:bodyPr/>
        <a:lstStyle/>
        <a:p>
          <a:endParaRPr lang="en-US"/>
        </a:p>
      </dgm:t>
    </dgm:pt>
    <dgm:pt modelId="{DD0AD9B5-6CA2-4928-A906-05443425E77B}">
      <dgm:prSet phldrT="[Text]"/>
      <dgm:spPr/>
      <dgm:t>
        <a:bodyPr/>
        <a:lstStyle/>
        <a:p>
          <a:r>
            <a:rPr lang="fa-IR" dirty="0"/>
            <a:t>فعالیت ضعیف دترسور</a:t>
          </a:r>
          <a:endParaRPr lang="en-US" dirty="0"/>
        </a:p>
      </dgm:t>
    </dgm:pt>
    <dgm:pt modelId="{B7AEA13F-CE35-4009-817A-307C17D4EC65}" type="parTrans" cxnId="{632E4CC0-A964-441E-B84B-0C1AF762BEFF}">
      <dgm:prSet/>
      <dgm:spPr/>
      <dgm:t>
        <a:bodyPr/>
        <a:lstStyle/>
        <a:p>
          <a:endParaRPr lang="en-US"/>
        </a:p>
      </dgm:t>
    </dgm:pt>
    <dgm:pt modelId="{01619239-18ED-450F-9B08-A894A95D08E2}" type="sibTrans" cxnId="{632E4CC0-A964-441E-B84B-0C1AF762BEFF}">
      <dgm:prSet/>
      <dgm:spPr/>
      <dgm:t>
        <a:bodyPr/>
        <a:lstStyle/>
        <a:p>
          <a:endParaRPr lang="en-US"/>
        </a:p>
      </dgm:t>
    </dgm:pt>
    <dgm:pt modelId="{D5D5B8DE-7123-46F4-A072-7F5E4C25DDFA}">
      <dgm:prSet phldrT="[Text]" custT="1"/>
      <dgm:spPr/>
      <dgm:t>
        <a:bodyPr/>
        <a:lstStyle/>
        <a:p>
          <a:r>
            <a:rPr lang="fa-IR" sz="2400" dirty="0"/>
            <a:t>کمتر از </a:t>
          </a:r>
          <a:r>
            <a:rPr lang="fa-IR" sz="2800" dirty="0"/>
            <a:t>50 </a:t>
          </a:r>
          <a:r>
            <a:rPr lang="fa-IR" sz="2400" dirty="0"/>
            <a:t>سی سی</a:t>
          </a:r>
          <a:endParaRPr lang="en-US" sz="2400" dirty="0"/>
        </a:p>
      </dgm:t>
    </dgm:pt>
    <dgm:pt modelId="{687606A2-ACB3-4FAD-93BA-759123044C64}" type="parTrans" cxnId="{2A26759F-A5A7-492E-B47F-FF0C8EE0C8FB}">
      <dgm:prSet/>
      <dgm:spPr/>
      <dgm:t>
        <a:bodyPr/>
        <a:lstStyle/>
        <a:p>
          <a:endParaRPr lang="en-US"/>
        </a:p>
      </dgm:t>
    </dgm:pt>
    <dgm:pt modelId="{FFBFBBB5-9C5A-4C4D-BF7C-27F9A86A4CFF}" type="sibTrans" cxnId="{2A26759F-A5A7-492E-B47F-FF0C8EE0C8FB}">
      <dgm:prSet/>
      <dgm:spPr/>
      <dgm:t>
        <a:bodyPr/>
        <a:lstStyle/>
        <a:p>
          <a:endParaRPr lang="en-US"/>
        </a:p>
      </dgm:t>
    </dgm:pt>
    <dgm:pt modelId="{6FFBE2B1-220C-4F2C-8CD3-FB59C78F4BC8}">
      <dgm:prSet phldrT="[Text]"/>
      <dgm:spPr/>
      <dgm:t>
        <a:bodyPr/>
        <a:lstStyle/>
        <a:p>
          <a:r>
            <a:rPr lang="fa-IR" dirty="0"/>
            <a:t>نرمال</a:t>
          </a:r>
          <a:endParaRPr lang="en-US" dirty="0"/>
        </a:p>
      </dgm:t>
    </dgm:pt>
    <dgm:pt modelId="{89333267-60BD-4F5F-B263-0DB54178FDF6}" type="parTrans" cxnId="{C7AA6DDB-F86B-4ADC-A32C-F6BD25DE7AF8}">
      <dgm:prSet/>
      <dgm:spPr/>
      <dgm:t>
        <a:bodyPr/>
        <a:lstStyle/>
        <a:p>
          <a:endParaRPr lang="en-US"/>
        </a:p>
      </dgm:t>
    </dgm:pt>
    <dgm:pt modelId="{2E5AF4E7-1F0A-407F-B6F0-95D7201AFBA3}" type="sibTrans" cxnId="{C7AA6DDB-F86B-4ADC-A32C-F6BD25DE7AF8}">
      <dgm:prSet/>
      <dgm:spPr/>
      <dgm:t>
        <a:bodyPr/>
        <a:lstStyle/>
        <a:p>
          <a:endParaRPr lang="en-US"/>
        </a:p>
      </dgm:t>
    </dgm:pt>
    <dgm:pt modelId="{14D606D8-7EE1-4D08-A991-99B73AA7A8BA}" type="pres">
      <dgm:prSet presAssocID="{58531256-2A07-4624-AB8A-BFDFDAC7AAE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fa-IR"/>
        </a:p>
      </dgm:t>
    </dgm:pt>
    <dgm:pt modelId="{A73EFC6D-52F7-493D-B35E-94A90C1E0FDF}" type="pres">
      <dgm:prSet presAssocID="{CB667799-F08E-4631-94C5-4DD7366CA3D5}" presName="hierRoot1" presStyleCnt="0"/>
      <dgm:spPr/>
    </dgm:pt>
    <dgm:pt modelId="{DD3936A9-CBF8-42B0-B94E-928D67A82E88}" type="pres">
      <dgm:prSet presAssocID="{CB667799-F08E-4631-94C5-4DD7366CA3D5}" presName="composite" presStyleCnt="0"/>
      <dgm:spPr/>
    </dgm:pt>
    <dgm:pt modelId="{5AF4FA17-2EA0-4532-A929-5ADCE02B790F}" type="pres">
      <dgm:prSet presAssocID="{CB667799-F08E-4631-94C5-4DD7366CA3D5}" presName="background" presStyleLbl="node0" presStyleIdx="0" presStyleCnt="1"/>
      <dgm:spPr/>
    </dgm:pt>
    <dgm:pt modelId="{7FB1BE05-F0A6-41BA-9DAE-B4F7626DF3FE}" type="pres">
      <dgm:prSet presAssocID="{CB667799-F08E-4631-94C5-4DD7366CA3D5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EB1EF465-0DDF-4025-B6EB-0D90B295E815}" type="pres">
      <dgm:prSet presAssocID="{CB667799-F08E-4631-94C5-4DD7366CA3D5}" presName="hierChild2" presStyleCnt="0"/>
      <dgm:spPr/>
    </dgm:pt>
    <dgm:pt modelId="{E52E8798-DA23-4676-861E-B23B0BC02C43}" type="pres">
      <dgm:prSet presAssocID="{7140664F-004E-4072-B387-AEBC52AC5AA0}" presName="Name10" presStyleLbl="parChTrans1D2" presStyleIdx="0" presStyleCnt="2"/>
      <dgm:spPr/>
      <dgm:t>
        <a:bodyPr/>
        <a:lstStyle/>
        <a:p>
          <a:pPr rtl="1"/>
          <a:endParaRPr lang="fa-IR"/>
        </a:p>
      </dgm:t>
    </dgm:pt>
    <dgm:pt modelId="{906250D5-14C6-4530-BA2A-4A6CFFB013B0}" type="pres">
      <dgm:prSet presAssocID="{7373C3A7-576C-42C6-938C-5C30E501B601}" presName="hierRoot2" presStyleCnt="0"/>
      <dgm:spPr/>
    </dgm:pt>
    <dgm:pt modelId="{2A9FCD8B-EA73-4276-A18B-C6EAA3DDC479}" type="pres">
      <dgm:prSet presAssocID="{7373C3A7-576C-42C6-938C-5C30E501B601}" presName="composite2" presStyleCnt="0"/>
      <dgm:spPr/>
    </dgm:pt>
    <dgm:pt modelId="{7877A7E9-2EDE-41F5-9FB0-15A3DF6BBF80}" type="pres">
      <dgm:prSet presAssocID="{7373C3A7-576C-42C6-938C-5C30E501B601}" presName="background2" presStyleLbl="node2" presStyleIdx="0" presStyleCnt="2"/>
      <dgm:spPr/>
    </dgm:pt>
    <dgm:pt modelId="{889E3AD8-C0CC-4A1D-B1DE-A0FE808A5659}" type="pres">
      <dgm:prSet presAssocID="{7373C3A7-576C-42C6-938C-5C30E501B601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20DD4E34-CC38-4D41-967B-B386ACAA7DB0}" type="pres">
      <dgm:prSet presAssocID="{7373C3A7-576C-42C6-938C-5C30E501B601}" presName="hierChild3" presStyleCnt="0"/>
      <dgm:spPr/>
    </dgm:pt>
    <dgm:pt modelId="{88158C9A-959B-4969-878C-20D5B3F71D92}" type="pres">
      <dgm:prSet presAssocID="{D0281474-E64E-436B-A19A-61F870F3C4C8}" presName="Name17" presStyleLbl="parChTrans1D3" presStyleIdx="0" presStyleCnt="3"/>
      <dgm:spPr/>
      <dgm:t>
        <a:bodyPr/>
        <a:lstStyle/>
        <a:p>
          <a:pPr rtl="1"/>
          <a:endParaRPr lang="fa-IR"/>
        </a:p>
      </dgm:t>
    </dgm:pt>
    <dgm:pt modelId="{EA993B29-100C-496D-858E-AAC8DEBF8BDB}" type="pres">
      <dgm:prSet presAssocID="{7A8C1C33-445B-4CB0-AB79-F0DC6616EC6B}" presName="hierRoot3" presStyleCnt="0"/>
      <dgm:spPr/>
    </dgm:pt>
    <dgm:pt modelId="{8EF39ACC-FFD6-4B87-A2AB-2D0721281817}" type="pres">
      <dgm:prSet presAssocID="{7A8C1C33-445B-4CB0-AB79-F0DC6616EC6B}" presName="composite3" presStyleCnt="0"/>
      <dgm:spPr/>
    </dgm:pt>
    <dgm:pt modelId="{CD3FDD95-C26C-42D2-8B7F-5D70B8ACB960}" type="pres">
      <dgm:prSet presAssocID="{7A8C1C33-445B-4CB0-AB79-F0DC6616EC6B}" presName="background3" presStyleLbl="node3" presStyleIdx="0" presStyleCnt="3"/>
      <dgm:spPr/>
    </dgm:pt>
    <dgm:pt modelId="{FCAD37DF-2C80-4D0F-B663-E323CB748243}" type="pres">
      <dgm:prSet presAssocID="{7A8C1C33-445B-4CB0-AB79-F0DC6616EC6B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7908496B-E190-4D70-92F2-A601319824B9}" type="pres">
      <dgm:prSet presAssocID="{7A8C1C33-445B-4CB0-AB79-F0DC6616EC6B}" presName="hierChild4" presStyleCnt="0"/>
      <dgm:spPr/>
    </dgm:pt>
    <dgm:pt modelId="{2DAA0F24-3859-4816-BCA4-3F11FE6C057D}" type="pres">
      <dgm:prSet presAssocID="{B7AEA13F-CE35-4009-817A-307C17D4EC65}" presName="Name17" presStyleLbl="parChTrans1D3" presStyleIdx="1" presStyleCnt="3"/>
      <dgm:spPr/>
      <dgm:t>
        <a:bodyPr/>
        <a:lstStyle/>
        <a:p>
          <a:pPr rtl="1"/>
          <a:endParaRPr lang="fa-IR"/>
        </a:p>
      </dgm:t>
    </dgm:pt>
    <dgm:pt modelId="{B9E47FD1-D644-4063-8F05-6E1FD66A3E04}" type="pres">
      <dgm:prSet presAssocID="{DD0AD9B5-6CA2-4928-A906-05443425E77B}" presName="hierRoot3" presStyleCnt="0"/>
      <dgm:spPr/>
    </dgm:pt>
    <dgm:pt modelId="{5E95CB5D-4339-4C8E-A3FE-E144BA597442}" type="pres">
      <dgm:prSet presAssocID="{DD0AD9B5-6CA2-4928-A906-05443425E77B}" presName="composite3" presStyleCnt="0"/>
      <dgm:spPr/>
    </dgm:pt>
    <dgm:pt modelId="{5137BA48-4E9D-44E8-9071-9F7F1D673090}" type="pres">
      <dgm:prSet presAssocID="{DD0AD9B5-6CA2-4928-A906-05443425E77B}" presName="background3" presStyleLbl="node3" presStyleIdx="1" presStyleCnt="3"/>
      <dgm:spPr/>
    </dgm:pt>
    <dgm:pt modelId="{D7D85F3A-DA13-481C-8088-D5F8FB4C9A1A}" type="pres">
      <dgm:prSet presAssocID="{DD0AD9B5-6CA2-4928-A906-05443425E77B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98FC06E5-B5F6-4366-8549-6E7A2481F425}" type="pres">
      <dgm:prSet presAssocID="{DD0AD9B5-6CA2-4928-A906-05443425E77B}" presName="hierChild4" presStyleCnt="0"/>
      <dgm:spPr/>
    </dgm:pt>
    <dgm:pt modelId="{D5BA4384-B35A-4C27-8BEC-78C11098B981}" type="pres">
      <dgm:prSet presAssocID="{687606A2-ACB3-4FAD-93BA-759123044C64}" presName="Name10" presStyleLbl="parChTrans1D2" presStyleIdx="1" presStyleCnt="2"/>
      <dgm:spPr/>
      <dgm:t>
        <a:bodyPr/>
        <a:lstStyle/>
        <a:p>
          <a:pPr rtl="1"/>
          <a:endParaRPr lang="fa-IR"/>
        </a:p>
      </dgm:t>
    </dgm:pt>
    <dgm:pt modelId="{AFFB6D73-CDA4-4708-BEDF-89C7873C7E84}" type="pres">
      <dgm:prSet presAssocID="{D5D5B8DE-7123-46F4-A072-7F5E4C25DDFA}" presName="hierRoot2" presStyleCnt="0"/>
      <dgm:spPr/>
    </dgm:pt>
    <dgm:pt modelId="{B54425D1-BEC0-4CFF-A91E-73C1293D7651}" type="pres">
      <dgm:prSet presAssocID="{D5D5B8DE-7123-46F4-A072-7F5E4C25DDFA}" presName="composite2" presStyleCnt="0"/>
      <dgm:spPr/>
    </dgm:pt>
    <dgm:pt modelId="{9C0B3287-8821-42EA-85C2-15D9FC6286B2}" type="pres">
      <dgm:prSet presAssocID="{D5D5B8DE-7123-46F4-A072-7F5E4C25DDFA}" presName="background2" presStyleLbl="node2" presStyleIdx="1" presStyleCnt="2"/>
      <dgm:spPr/>
    </dgm:pt>
    <dgm:pt modelId="{35D46FB4-291A-4DF5-A982-0D3AA0CC2058}" type="pres">
      <dgm:prSet presAssocID="{D5D5B8DE-7123-46F4-A072-7F5E4C25DDFA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0F23A3AB-8313-4816-A96E-ACA39A4918E1}" type="pres">
      <dgm:prSet presAssocID="{D5D5B8DE-7123-46F4-A072-7F5E4C25DDFA}" presName="hierChild3" presStyleCnt="0"/>
      <dgm:spPr/>
    </dgm:pt>
    <dgm:pt modelId="{84467F9E-613C-4071-8EBC-699926A5B72F}" type="pres">
      <dgm:prSet presAssocID="{89333267-60BD-4F5F-B263-0DB54178FDF6}" presName="Name17" presStyleLbl="parChTrans1D3" presStyleIdx="2" presStyleCnt="3"/>
      <dgm:spPr/>
      <dgm:t>
        <a:bodyPr/>
        <a:lstStyle/>
        <a:p>
          <a:pPr rtl="1"/>
          <a:endParaRPr lang="fa-IR"/>
        </a:p>
      </dgm:t>
    </dgm:pt>
    <dgm:pt modelId="{97F94579-477B-4988-B6AE-10B20DBADA19}" type="pres">
      <dgm:prSet presAssocID="{6FFBE2B1-220C-4F2C-8CD3-FB59C78F4BC8}" presName="hierRoot3" presStyleCnt="0"/>
      <dgm:spPr/>
    </dgm:pt>
    <dgm:pt modelId="{B4A0E8AD-BA8D-4616-A4A2-4E42F5599BC2}" type="pres">
      <dgm:prSet presAssocID="{6FFBE2B1-220C-4F2C-8CD3-FB59C78F4BC8}" presName="composite3" presStyleCnt="0"/>
      <dgm:spPr/>
    </dgm:pt>
    <dgm:pt modelId="{7D948121-EC74-4730-9B25-70D83D63F9C8}" type="pres">
      <dgm:prSet presAssocID="{6FFBE2B1-220C-4F2C-8CD3-FB59C78F4BC8}" presName="background3" presStyleLbl="node3" presStyleIdx="2" presStyleCnt="3"/>
      <dgm:spPr/>
    </dgm:pt>
    <dgm:pt modelId="{C711A2BB-1460-4571-BC36-0A725DA6184D}" type="pres">
      <dgm:prSet presAssocID="{6FFBE2B1-220C-4F2C-8CD3-FB59C78F4BC8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BF505155-3DF0-4275-8742-85C1D0D48C3C}" type="pres">
      <dgm:prSet presAssocID="{6FFBE2B1-220C-4F2C-8CD3-FB59C78F4BC8}" presName="hierChild4" presStyleCnt="0"/>
      <dgm:spPr/>
    </dgm:pt>
  </dgm:ptLst>
  <dgm:cxnLst>
    <dgm:cxn modelId="{2A26759F-A5A7-492E-B47F-FF0C8EE0C8FB}" srcId="{CB667799-F08E-4631-94C5-4DD7366CA3D5}" destId="{D5D5B8DE-7123-46F4-A072-7F5E4C25DDFA}" srcOrd="1" destOrd="0" parTransId="{687606A2-ACB3-4FAD-93BA-759123044C64}" sibTransId="{FFBFBBB5-9C5A-4C4D-BF7C-27F9A86A4CFF}"/>
    <dgm:cxn modelId="{16FBC360-9DC0-445D-B261-D12C82B94494}" type="presOf" srcId="{89333267-60BD-4F5F-B263-0DB54178FDF6}" destId="{84467F9E-613C-4071-8EBC-699926A5B72F}" srcOrd="0" destOrd="0" presId="urn:microsoft.com/office/officeart/2005/8/layout/hierarchy1"/>
    <dgm:cxn modelId="{8D49AC73-8F6E-451A-A19C-7FAA24FA6073}" type="presOf" srcId="{687606A2-ACB3-4FAD-93BA-759123044C64}" destId="{D5BA4384-B35A-4C27-8BEC-78C11098B981}" srcOrd="0" destOrd="0" presId="urn:microsoft.com/office/officeart/2005/8/layout/hierarchy1"/>
    <dgm:cxn modelId="{19B7C954-716C-4CAD-91B9-815C9D9CED25}" type="presOf" srcId="{CB667799-F08E-4631-94C5-4DD7366CA3D5}" destId="{7FB1BE05-F0A6-41BA-9DAE-B4F7626DF3FE}" srcOrd="0" destOrd="0" presId="urn:microsoft.com/office/officeart/2005/8/layout/hierarchy1"/>
    <dgm:cxn modelId="{52044F09-4B5A-45BF-B342-AD8BF431345D}" srcId="{7373C3A7-576C-42C6-938C-5C30E501B601}" destId="{7A8C1C33-445B-4CB0-AB79-F0DC6616EC6B}" srcOrd="0" destOrd="0" parTransId="{D0281474-E64E-436B-A19A-61F870F3C4C8}" sibTransId="{1BFBB350-EFE5-4DC1-B1FF-5453F528813B}"/>
    <dgm:cxn modelId="{C0FCE65F-3BDD-49E8-B1E2-CE8E1C0AD6A0}" type="presOf" srcId="{DD0AD9B5-6CA2-4928-A906-05443425E77B}" destId="{D7D85F3A-DA13-481C-8088-D5F8FB4C9A1A}" srcOrd="0" destOrd="0" presId="urn:microsoft.com/office/officeart/2005/8/layout/hierarchy1"/>
    <dgm:cxn modelId="{9B4122E5-52FA-4BE1-9838-C877DC9FADDC}" type="presOf" srcId="{6FFBE2B1-220C-4F2C-8CD3-FB59C78F4BC8}" destId="{C711A2BB-1460-4571-BC36-0A725DA6184D}" srcOrd="0" destOrd="0" presId="urn:microsoft.com/office/officeart/2005/8/layout/hierarchy1"/>
    <dgm:cxn modelId="{98AB0580-7A91-4493-BC07-6AC00321F07F}" srcId="{CB667799-F08E-4631-94C5-4DD7366CA3D5}" destId="{7373C3A7-576C-42C6-938C-5C30E501B601}" srcOrd="0" destOrd="0" parTransId="{7140664F-004E-4072-B387-AEBC52AC5AA0}" sibTransId="{C65777CB-4CB1-4652-9D3C-F6C66F144EBA}"/>
    <dgm:cxn modelId="{4990248A-DAFF-492A-99C8-99264F230C63}" type="presOf" srcId="{7A8C1C33-445B-4CB0-AB79-F0DC6616EC6B}" destId="{FCAD37DF-2C80-4D0F-B663-E323CB748243}" srcOrd="0" destOrd="0" presId="urn:microsoft.com/office/officeart/2005/8/layout/hierarchy1"/>
    <dgm:cxn modelId="{632E4CC0-A964-441E-B84B-0C1AF762BEFF}" srcId="{7373C3A7-576C-42C6-938C-5C30E501B601}" destId="{DD0AD9B5-6CA2-4928-A906-05443425E77B}" srcOrd="1" destOrd="0" parTransId="{B7AEA13F-CE35-4009-817A-307C17D4EC65}" sibTransId="{01619239-18ED-450F-9B08-A894A95D08E2}"/>
    <dgm:cxn modelId="{CFA4DCA8-F562-4D07-816F-D332789267A1}" type="presOf" srcId="{D0281474-E64E-436B-A19A-61F870F3C4C8}" destId="{88158C9A-959B-4969-878C-20D5B3F71D92}" srcOrd="0" destOrd="0" presId="urn:microsoft.com/office/officeart/2005/8/layout/hierarchy1"/>
    <dgm:cxn modelId="{4CA0D8D8-A56F-4330-8F4D-B22B7E56E19F}" type="presOf" srcId="{D5D5B8DE-7123-46F4-A072-7F5E4C25DDFA}" destId="{35D46FB4-291A-4DF5-A982-0D3AA0CC2058}" srcOrd="0" destOrd="0" presId="urn:microsoft.com/office/officeart/2005/8/layout/hierarchy1"/>
    <dgm:cxn modelId="{20E95E39-D216-4650-8FFB-2BE07B31A825}" type="presOf" srcId="{B7AEA13F-CE35-4009-817A-307C17D4EC65}" destId="{2DAA0F24-3859-4816-BCA4-3F11FE6C057D}" srcOrd="0" destOrd="0" presId="urn:microsoft.com/office/officeart/2005/8/layout/hierarchy1"/>
    <dgm:cxn modelId="{1173D80C-6DA2-48AB-85A0-6B53588A8414}" type="presOf" srcId="{7140664F-004E-4072-B387-AEBC52AC5AA0}" destId="{E52E8798-DA23-4676-861E-B23B0BC02C43}" srcOrd="0" destOrd="0" presId="urn:microsoft.com/office/officeart/2005/8/layout/hierarchy1"/>
    <dgm:cxn modelId="{CB2D3543-744E-4462-8E32-E2AB0A1F18A2}" srcId="{58531256-2A07-4624-AB8A-BFDFDAC7AAEF}" destId="{CB667799-F08E-4631-94C5-4DD7366CA3D5}" srcOrd="0" destOrd="0" parTransId="{1BC22D87-2C07-44E9-8FBF-2FA219A88542}" sibTransId="{EEE31234-0ACF-4E40-BA78-1350DE620E91}"/>
    <dgm:cxn modelId="{F9C53547-6303-48E4-A48F-0BAF8F06C5B1}" type="presOf" srcId="{7373C3A7-576C-42C6-938C-5C30E501B601}" destId="{889E3AD8-C0CC-4A1D-B1DE-A0FE808A5659}" srcOrd="0" destOrd="0" presId="urn:microsoft.com/office/officeart/2005/8/layout/hierarchy1"/>
    <dgm:cxn modelId="{C7AA6DDB-F86B-4ADC-A32C-F6BD25DE7AF8}" srcId="{D5D5B8DE-7123-46F4-A072-7F5E4C25DDFA}" destId="{6FFBE2B1-220C-4F2C-8CD3-FB59C78F4BC8}" srcOrd="0" destOrd="0" parTransId="{89333267-60BD-4F5F-B263-0DB54178FDF6}" sibTransId="{2E5AF4E7-1F0A-407F-B6F0-95D7201AFBA3}"/>
    <dgm:cxn modelId="{43C7CC5C-1EA0-488B-A509-E4CCC787528D}" type="presOf" srcId="{58531256-2A07-4624-AB8A-BFDFDAC7AAEF}" destId="{14D606D8-7EE1-4D08-A991-99B73AA7A8BA}" srcOrd="0" destOrd="0" presId="urn:microsoft.com/office/officeart/2005/8/layout/hierarchy1"/>
    <dgm:cxn modelId="{E6E9D7E2-B29A-4FF8-B78D-CC0E3F324809}" type="presParOf" srcId="{14D606D8-7EE1-4D08-A991-99B73AA7A8BA}" destId="{A73EFC6D-52F7-493D-B35E-94A90C1E0FDF}" srcOrd="0" destOrd="0" presId="urn:microsoft.com/office/officeart/2005/8/layout/hierarchy1"/>
    <dgm:cxn modelId="{F5EE83FF-3C4E-4551-AB84-7E4DA79B7FAC}" type="presParOf" srcId="{A73EFC6D-52F7-493D-B35E-94A90C1E0FDF}" destId="{DD3936A9-CBF8-42B0-B94E-928D67A82E88}" srcOrd="0" destOrd="0" presId="urn:microsoft.com/office/officeart/2005/8/layout/hierarchy1"/>
    <dgm:cxn modelId="{744CE683-8247-4450-A2B1-CB1C8ED94CC5}" type="presParOf" srcId="{DD3936A9-CBF8-42B0-B94E-928D67A82E88}" destId="{5AF4FA17-2EA0-4532-A929-5ADCE02B790F}" srcOrd="0" destOrd="0" presId="urn:microsoft.com/office/officeart/2005/8/layout/hierarchy1"/>
    <dgm:cxn modelId="{6FF38F73-6458-4EE0-A78B-54B0D31E5E91}" type="presParOf" srcId="{DD3936A9-CBF8-42B0-B94E-928D67A82E88}" destId="{7FB1BE05-F0A6-41BA-9DAE-B4F7626DF3FE}" srcOrd="1" destOrd="0" presId="urn:microsoft.com/office/officeart/2005/8/layout/hierarchy1"/>
    <dgm:cxn modelId="{968704CB-1A11-47F9-AA50-AAB182895DA2}" type="presParOf" srcId="{A73EFC6D-52F7-493D-B35E-94A90C1E0FDF}" destId="{EB1EF465-0DDF-4025-B6EB-0D90B295E815}" srcOrd="1" destOrd="0" presId="urn:microsoft.com/office/officeart/2005/8/layout/hierarchy1"/>
    <dgm:cxn modelId="{936F60D4-2892-4A4D-B2E5-7818852089D3}" type="presParOf" srcId="{EB1EF465-0DDF-4025-B6EB-0D90B295E815}" destId="{E52E8798-DA23-4676-861E-B23B0BC02C43}" srcOrd="0" destOrd="0" presId="urn:microsoft.com/office/officeart/2005/8/layout/hierarchy1"/>
    <dgm:cxn modelId="{F3D6220B-6C89-4420-AF57-AB0309031BCB}" type="presParOf" srcId="{EB1EF465-0DDF-4025-B6EB-0D90B295E815}" destId="{906250D5-14C6-4530-BA2A-4A6CFFB013B0}" srcOrd="1" destOrd="0" presId="urn:microsoft.com/office/officeart/2005/8/layout/hierarchy1"/>
    <dgm:cxn modelId="{09A74550-657F-4FC9-BDBB-9694B9D1D9AA}" type="presParOf" srcId="{906250D5-14C6-4530-BA2A-4A6CFFB013B0}" destId="{2A9FCD8B-EA73-4276-A18B-C6EAA3DDC479}" srcOrd="0" destOrd="0" presId="urn:microsoft.com/office/officeart/2005/8/layout/hierarchy1"/>
    <dgm:cxn modelId="{D078E367-57D9-4AE9-815B-3379E2698338}" type="presParOf" srcId="{2A9FCD8B-EA73-4276-A18B-C6EAA3DDC479}" destId="{7877A7E9-2EDE-41F5-9FB0-15A3DF6BBF80}" srcOrd="0" destOrd="0" presId="urn:microsoft.com/office/officeart/2005/8/layout/hierarchy1"/>
    <dgm:cxn modelId="{2AFC152A-9C8F-4AB3-B472-18458F3AF1A1}" type="presParOf" srcId="{2A9FCD8B-EA73-4276-A18B-C6EAA3DDC479}" destId="{889E3AD8-C0CC-4A1D-B1DE-A0FE808A5659}" srcOrd="1" destOrd="0" presId="urn:microsoft.com/office/officeart/2005/8/layout/hierarchy1"/>
    <dgm:cxn modelId="{B5FA2F14-C3F6-4EC2-A27D-AFE56A3EC0A2}" type="presParOf" srcId="{906250D5-14C6-4530-BA2A-4A6CFFB013B0}" destId="{20DD4E34-CC38-4D41-967B-B386ACAA7DB0}" srcOrd="1" destOrd="0" presId="urn:microsoft.com/office/officeart/2005/8/layout/hierarchy1"/>
    <dgm:cxn modelId="{7167A0D2-7222-474B-85EA-F0EF8CA64675}" type="presParOf" srcId="{20DD4E34-CC38-4D41-967B-B386ACAA7DB0}" destId="{88158C9A-959B-4969-878C-20D5B3F71D92}" srcOrd="0" destOrd="0" presId="urn:microsoft.com/office/officeart/2005/8/layout/hierarchy1"/>
    <dgm:cxn modelId="{26B5244A-D4CA-435F-A59F-41A3828BD4A6}" type="presParOf" srcId="{20DD4E34-CC38-4D41-967B-B386ACAA7DB0}" destId="{EA993B29-100C-496D-858E-AAC8DEBF8BDB}" srcOrd="1" destOrd="0" presId="urn:microsoft.com/office/officeart/2005/8/layout/hierarchy1"/>
    <dgm:cxn modelId="{2B5C3D29-9C8D-43A6-B2B3-F99277586FF9}" type="presParOf" srcId="{EA993B29-100C-496D-858E-AAC8DEBF8BDB}" destId="{8EF39ACC-FFD6-4B87-A2AB-2D0721281817}" srcOrd="0" destOrd="0" presId="urn:microsoft.com/office/officeart/2005/8/layout/hierarchy1"/>
    <dgm:cxn modelId="{B44B47D0-01EE-47F8-9F46-2207C98E7658}" type="presParOf" srcId="{8EF39ACC-FFD6-4B87-A2AB-2D0721281817}" destId="{CD3FDD95-C26C-42D2-8B7F-5D70B8ACB960}" srcOrd="0" destOrd="0" presId="urn:microsoft.com/office/officeart/2005/8/layout/hierarchy1"/>
    <dgm:cxn modelId="{8FB38262-3ABA-4D4F-9E3A-1CF8CE15F29B}" type="presParOf" srcId="{8EF39ACC-FFD6-4B87-A2AB-2D0721281817}" destId="{FCAD37DF-2C80-4D0F-B663-E323CB748243}" srcOrd="1" destOrd="0" presId="urn:microsoft.com/office/officeart/2005/8/layout/hierarchy1"/>
    <dgm:cxn modelId="{3ECDD021-64EE-4ADE-B1DD-409E180BBABC}" type="presParOf" srcId="{EA993B29-100C-496D-858E-AAC8DEBF8BDB}" destId="{7908496B-E190-4D70-92F2-A601319824B9}" srcOrd="1" destOrd="0" presId="urn:microsoft.com/office/officeart/2005/8/layout/hierarchy1"/>
    <dgm:cxn modelId="{BDA767DB-340B-45F1-845D-D63C0F4E7EDA}" type="presParOf" srcId="{20DD4E34-CC38-4D41-967B-B386ACAA7DB0}" destId="{2DAA0F24-3859-4816-BCA4-3F11FE6C057D}" srcOrd="2" destOrd="0" presId="urn:microsoft.com/office/officeart/2005/8/layout/hierarchy1"/>
    <dgm:cxn modelId="{F90A648B-6284-4292-9185-DF97D11ED18B}" type="presParOf" srcId="{20DD4E34-CC38-4D41-967B-B386ACAA7DB0}" destId="{B9E47FD1-D644-4063-8F05-6E1FD66A3E04}" srcOrd="3" destOrd="0" presId="urn:microsoft.com/office/officeart/2005/8/layout/hierarchy1"/>
    <dgm:cxn modelId="{D188E103-218A-45E0-8C9B-B75CB78DA12B}" type="presParOf" srcId="{B9E47FD1-D644-4063-8F05-6E1FD66A3E04}" destId="{5E95CB5D-4339-4C8E-A3FE-E144BA597442}" srcOrd="0" destOrd="0" presId="urn:microsoft.com/office/officeart/2005/8/layout/hierarchy1"/>
    <dgm:cxn modelId="{4956FFD7-712E-4327-A9AF-AAB30FF97496}" type="presParOf" srcId="{5E95CB5D-4339-4C8E-A3FE-E144BA597442}" destId="{5137BA48-4E9D-44E8-9071-9F7F1D673090}" srcOrd="0" destOrd="0" presId="urn:microsoft.com/office/officeart/2005/8/layout/hierarchy1"/>
    <dgm:cxn modelId="{D711DC44-9112-40E4-B865-B38F799DDA55}" type="presParOf" srcId="{5E95CB5D-4339-4C8E-A3FE-E144BA597442}" destId="{D7D85F3A-DA13-481C-8088-D5F8FB4C9A1A}" srcOrd="1" destOrd="0" presId="urn:microsoft.com/office/officeart/2005/8/layout/hierarchy1"/>
    <dgm:cxn modelId="{FC045E62-03B7-4D8C-B325-FEF8C12EA186}" type="presParOf" srcId="{B9E47FD1-D644-4063-8F05-6E1FD66A3E04}" destId="{98FC06E5-B5F6-4366-8549-6E7A2481F425}" srcOrd="1" destOrd="0" presId="urn:microsoft.com/office/officeart/2005/8/layout/hierarchy1"/>
    <dgm:cxn modelId="{766B640B-B9E4-4ACC-A2B0-857673E21303}" type="presParOf" srcId="{EB1EF465-0DDF-4025-B6EB-0D90B295E815}" destId="{D5BA4384-B35A-4C27-8BEC-78C11098B981}" srcOrd="2" destOrd="0" presId="urn:microsoft.com/office/officeart/2005/8/layout/hierarchy1"/>
    <dgm:cxn modelId="{F6185825-2D43-4D73-BCF3-56375DC8C963}" type="presParOf" srcId="{EB1EF465-0DDF-4025-B6EB-0D90B295E815}" destId="{AFFB6D73-CDA4-4708-BEDF-89C7873C7E84}" srcOrd="3" destOrd="0" presId="urn:microsoft.com/office/officeart/2005/8/layout/hierarchy1"/>
    <dgm:cxn modelId="{8B1CA133-1A1E-40C8-9975-1CE72AA9BB55}" type="presParOf" srcId="{AFFB6D73-CDA4-4708-BEDF-89C7873C7E84}" destId="{B54425D1-BEC0-4CFF-A91E-73C1293D7651}" srcOrd="0" destOrd="0" presId="urn:microsoft.com/office/officeart/2005/8/layout/hierarchy1"/>
    <dgm:cxn modelId="{4A63476C-B565-455E-B1B0-57632B6631AA}" type="presParOf" srcId="{B54425D1-BEC0-4CFF-A91E-73C1293D7651}" destId="{9C0B3287-8821-42EA-85C2-15D9FC6286B2}" srcOrd="0" destOrd="0" presId="urn:microsoft.com/office/officeart/2005/8/layout/hierarchy1"/>
    <dgm:cxn modelId="{6EC15A52-417D-43BA-85FE-140F6E2C6D95}" type="presParOf" srcId="{B54425D1-BEC0-4CFF-A91E-73C1293D7651}" destId="{35D46FB4-291A-4DF5-A982-0D3AA0CC2058}" srcOrd="1" destOrd="0" presId="urn:microsoft.com/office/officeart/2005/8/layout/hierarchy1"/>
    <dgm:cxn modelId="{A227460E-2815-4750-8384-4E9C3C389012}" type="presParOf" srcId="{AFFB6D73-CDA4-4708-BEDF-89C7873C7E84}" destId="{0F23A3AB-8313-4816-A96E-ACA39A4918E1}" srcOrd="1" destOrd="0" presId="urn:microsoft.com/office/officeart/2005/8/layout/hierarchy1"/>
    <dgm:cxn modelId="{3D5A094A-2CC7-4FE1-9DEC-3EBADD410498}" type="presParOf" srcId="{0F23A3AB-8313-4816-A96E-ACA39A4918E1}" destId="{84467F9E-613C-4071-8EBC-699926A5B72F}" srcOrd="0" destOrd="0" presId="urn:microsoft.com/office/officeart/2005/8/layout/hierarchy1"/>
    <dgm:cxn modelId="{9321C02F-B43A-4C9B-94F1-21A1148ECC56}" type="presParOf" srcId="{0F23A3AB-8313-4816-A96E-ACA39A4918E1}" destId="{97F94579-477B-4988-B6AE-10B20DBADA19}" srcOrd="1" destOrd="0" presId="urn:microsoft.com/office/officeart/2005/8/layout/hierarchy1"/>
    <dgm:cxn modelId="{64709567-B07E-49C0-9336-4B89ABF508FF}" type="presParOf" srcId="{97F94579-477B-4988-B6AE-10B20DBADA19}" destId="{B4A0E8AD-BA8D-4616-A4A2-4E42F5599BC2}" srcOrd="0" destOrd="0" presId="urn:microsoft.com/office/officeart/2005/8/layout/hierarchy1"/>
    <dgm:cxn modelId="{59D5F684-59A8-4220-AD74-2AD04B683170}" type="presParOf" srcId="{B4A0E8AD-BA8D-4616-A4A2-4E42F5599BC2}" destId="{7D948121-EC74-4730-9B25-70D83D63F9C8}" srcOrd="0" destOrd="0" presId="urn:microsoft.com/office/officeart/2005/8/layout/hierarchy1"/>
    <dgm:cxn modelId="{AC432ADE-0F52-4FB0-9419-3C31DCE2ABFF}" type="presParOf" srcId="{B4A0E8AD-BA8D-4616-A4A2-4E42F5599BC2}" destId="{C711A2BB-1460-4571-BC36-0A725DA6184D}" srcOrd="1" destOrd="0" presId="urn:microsoft.com/office/officeart/2005/8/layout/hierarchy1"/>
    <dgm:cxn modelId="{B4E8FCF1-3FAA-4A61-A346-4A13C1487E5D}" type="presParOf" srcId="{97F94579-477B-4988-B6AE-10B20DBADA19}" destId="{BF505155-3DF0-4275-8742-85C1D0D48C3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F7E5981-7C67-45EC-BB0A-2B25F31CA00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6" csCatId="colorful" phldr="1"/>
      <dgm:spPr/>
      <dgm:t>
        <a:bodyPr/>
        <a:lstStyle/>
        <a:p>
          <a:pPr rtl="1"/>
          <a:endParaRPr lang="fa-IR"/>
        </a:p>
      </dgm:t>
    </dgm:pt>
    <dgm:pt modelId="{7056985B-5190-4838-93B0-AB232BCF4147}">
      <dgm:prSet phldrT="[Text]"/>
      <dgm:spPr/>
      <dgm:t>
        <a:bodyPr/>
        <a:lstStyle/>
        <a:p>
          <a:pPr rtl="1"/>
          <a:r>
            <a:rPr lang="fa-IR" dirty="0"/>
            <a:t>تست های آزمایشگاهی</a:t>
          </a:r>
        </a:p>
      </dgm:t>
    </dgm:pt>
    <dgm:pt modelId="{181819B3-2461-4F50-B1D2-0C8146CE1E47}" type="parTrans" cxnId="{60B54180-AEBE-4D79-B098-EA85D5FE801F}">
      <dgm:prSet/>
      <dgm:spPr/>
      <dgm:t>
        <a:bodyPr/>
        <a:lstStyle/>
        <a:p>
          <a:pPr rtl="1"/>
          <a:endParaRPr lang="fa-IR"/>
        </a:p>
      </dgm:t>
    </dgm:pt>
    <dgm:pt modelId="{00154C74-8A56-4389-8790-4D4A3F392B77}" type="sibTrans" cxnId="{60B54180-AEBE-4D79-B098-EA85D5FE801F}">
      <dgm:prSet/>
      <dgm:spPr/>
      <dgm:t>
        <a:bodyPr/>
        <a:lstStyle/>
        <a:p>
          <a:pPr rtl="1"/>
          <a:endParaRPr lang="fa-IR"/>
        </a:p>
      </dgm:t>
    </dgm:pt>
    <dgm:pt modelId="{F085F9F1-B663-47AA-889A-FA17F560306C}">
      <dgm:prSet phldrT="[Text]"/>
      <dgm:spPr/>
      <dgm:t>
        <a:bodyPr/>
        <a:lstStyle/>
        <a:p>
          <a:pPr rtl="1"/>
          <a:r>
            <a:rPr lang="fa-IR" dirty="0"/>
            <a:t>غیر ضروری</a:t>
          </a:r>
        </a:p>
        <a:p>
          <a:pPr rtl="1"/>
          <a:r>
            <a:rPr lang="fa-IR" dirty="0"/>
            <a:t>(در صورت نیاز درخواست میشوند)</a:t>
          </a:r>
        </a:p>
      </dgm:t>
    </dgm:pt>
    <dgm:pt modelId="{72A0041F-E89B-4608-A2AA-DECC172E0EF0}" type="parTrans" cxnId="{10487D03-8DB3-4D04-810D-285D3BDFC6A0}">
      <dgm:prSet/>
      <dgm:spPr/>
      <dgm:t>
        <a:bodyPr/>
        <a:lstStyle/>
        <a:p>
          <a:pPr rtl="1"/>
          <a:endParaRPr lang="fa-IR"/>
        </a:p>
      </dgm:t>
    </dgm:pt>
    <dgm:pt modelId="{7A6C9C5A-D1BB-4965-9467-BEA58D430C4D}" type="sibTrans" cxnId="{10487D03-8DB3-4D04-810D-285D3BDFC6A0}">
      <dgm:prSet/>
      <dgm:spPr/>
      <dgm:t>
        <a:bodyPr/>
        <a:lstStyle/>
        <a:p>
          <a:pPr rtl="1"/>
          <a:endParaRPr lang="fa-IR"/>
        </a:p>
      </dgm:t>
    </dgm:pt>
    <dgm:pt modelId="{71A9F058-7C38-4E8F-8F9C-A3141A3E58FD}">
      <dgm:prSet phldrT="[Text]"/>
      <dgm:spPr/>
      <dgm:t>
        <a:bodyPr/>
        <a:lstStyle/>
        <a:p>
          <a:pPr rtl="1"/>
          <a:r>
            <a:rPr lang="fa-IR" dirty="0"/>
            <a:t>تکرر ادرار- افزایش حجم ادرار</a:t>
          </a:r>
        </a:p>
      </dgm:t>
    </dgm:pt>
    <dgm:pt modelId="{6C077132-3386-4496-9B81-9A5317E9C2AA}" type="parTrans" cxnId="{133B0499-CDEC-491E-8D1E-3AFE66270FD4}">
      <dgm:prSet/>
      <dgm:spPr/>
      <dgm:t>
        <a:bodyPr/>
        <a:lstStyle/>
        <a:p>
          <a:pPr rtl="1"/>
          <a:endParaRPr lang="fa-IR"/>
        </a:p>
      </dgm:t>
    </dgm:pt>
    <dgm:pt modelId="{592D38CE-3C87-4F9F-9A3A-042C6AB75F4A}" type="sibTrans" cxnId="{133B0499-CDEC-491E-8D1E-3AFE66270FD4}">
      <dgm:prSet/>
      <dgm:spPr/>
      <dgm:t>
        <a:bodyPr/>
        <a:lstStyle/>
        <a:p>
          <a:pPr rtl="1"/>
          <a:endParaRPr lang="fa-IR"/>
        </a:p>
      </dgm:t>
    </dgm:pt>
    <dgm:pt modelId="{5118BFE2-CF53-4F13-A482-4F88C79F50C9}">
      <dgm:prSet phldrT="[Text]"/>
      <dgm:spPr/>
      <dgm:t>
        <a:bodyPr/>
        <a:lstStyle/>
        <a:p>
          <a:pPr rtl="1"/>
          <a:r>
            <a:rPr lang="fa-IR" dirty="0"/>
            <a:t>حجم باقیمانده ادرار بالا</a:t>
          </a:r>
        </a:p>
      </dgm:t>
    </dgm:pt>
    <dgm:pt modelId="{92F4F14E-9144-4450-9480-CC547CA87611}" type="parTrans" cxnId="{D6A72A72-5879-4B21-BD2C-4E7F77D709AB}">
      <dgm:prSet/>
      <dgm:spPr/>
      <dgm:t>
        <a:bodyPr/>
        <a:lstStyle/>
        <a:p>
          <a:pPr rtl="1"/>
          <a:endParaRPr lang="fa-IR"/>
        </a:p>
      </dgm:t>
    </dgm:pt>
    <dgm:pt modelId="{6E8D1F96-1E7A-4D71-AFE6-D191EEBD17A4}" type="sibTrans" cxnId="{D6A72A72-5879-4B21-BD2C-4E7F77D709AB}">
      <dgm:prSet/>
      <dgm:spPr/>
      <dgm:t>
        <a:bodyPr/>
        <a:lstStyle/>
        <a:p>
          <a:pPr rtl="1"/>
          <a:endParaRPr lang="fa-IR"/>
        </a:p>
      </dgm:t>
    </dgm:pt>
    <dgm:pt modelId="{1C7316CA-5A57-4D8E-838A-163153824E18}">
      <dgm:prSet phldrT="[Text]"/>
      <dgm:spPr/>
      <dgm:t>
        <a:bodyPr/>
        <a:lstStyle/>
        <a:p>
          <a:pPr rtl="1"/>
          <a:r>
            <a:rPr lang="fa-IR" dirty="0"/>
            <a:t>ضروری</a:t>
          </a:r>
        </a:p>
        <a:p>
          <a:pPr rtl="1"/>
          <a:r>
            <a:rPr lang="fa-IR" dirty="0"/>
            <a:t>(در همه بیماران درخواست میشود)</a:t>
          </a:r>
        </a:p>
      </dgm:t>
    </dgm:pt>
    <dgm:pt modelId="{93BA2351-4000-4414-B6FD-01DE6D9AF459}" type="parTrans" cxnId="{08D02D6E-864C-4848-A8CE-7C7911CA9237}">
      <dgm:prSet/>
      <dgm:spPr/>
      <dgm:t>
        <a:bodyPr/>
        <a:lstStyle/>
        <a:p>
          <a:pPr rtl="1"/>
          <a:endParaRPr lang="fa-IR"/>
        </a:p>
      </dgm:t>
    </dgm:pt>
    <dgm:pt modelId="{3E0DFA3B-2440-4C86-90FC-7D4F45820F06}" type="sibTrans" cxnId="{08D02D6E-864C-4848-A8CE-7C7911CA9237}">
      <dgm:prSet/>
      <dgm:spPr/>
      <dgm:t>
        <a:bodyPr/>
        <a:lstStyle/>
        <a:p>
          <a:pPr rtl="1"/>
          <a:endParaRPr lang="fa-IR"/>
        </a:p>
      </dgm:t>
    </dgm:pt>
    <dgm:pt modelId="{22D7CC26-C2FF-4294-AF7A-47CD89150F50}">
      <dgm:prSet phldrT="[Text]"/>
      <dgm:spPr/>
      <dgm:t>
        <a:bodyPr/>
        <a:lstStyle/>
        <a:p>
          <a:pPr rtl="1"/>
          <a:r>
            <a:rPr lang="en-US" dirty="0"/>
            <a:t>U/A, FBS</a:t>
          </a:r>
          <a:endParaRPr lang="fa-IR" dirty="0"/>
        </a:p>
      </dgm:t>
    </dgm:pt>
    <dgm:pt modelId="{88715C72-A628-4539-A73E-DE91A0738D12}" type="parTrans" cxnId="{C93B8C24-73CA-414E-B983-D92EC9530DA3}">
      <dgm:prSet/>
      <dgm:spPr/>
      <dgm:t>
        <a:bodyPr/>
        <a:lstStyle/>
        <a:p>
          <a:pPr rtl="1"/>
          <a:endParaRPr lang="fa-IR"/>
        </a:p>
      </dgm:t>
    </dgm:pt>
    <dgm:pt modelId="{585DE43E-9FCF-49E3-8909-A5C700D7A310}" type="sibTrans" cxnId="{C93B8C24-73CA-414E-B983-D92EC9530DA3}">
      <dgm:prSet/>
      <dgm:spPr/>
      <dgm:t>
        <a:bodyPr/>
        <a:lstStyle/>
        <a:p>
          <a:pPr rtl="1"/>
          <a:endParaRPr lang="fa-IR"/>
        </a:p>
      </dgm:t>
    </dgm:pt>
    <dgm:pt modelId="{958E61E7-A8AB-4C6C-B68A-06582C7F4D5B}">
      <dgm:prSet/>
      <dgm:spPr/>
      <dgm:t>
        <a:bodyPr/>
        <a:lstStyle/>
        <a:p>
          <a:pPr rtl="1"/>
          <a:r>
            <a:rPr lang="fa-IR" dirty="0"/>
            <a:t>در صورت عفونت درمان و مجدد ارزیابی میشوند</a:t>
          </a:r>
        </a:p>
      </dgm:t>
    </dgm:pt>
    <dgm:pt modelId="{358C7A8D-91EF-4F68-99FD-1216E7EF31FD}" type="parTrans" cxnId="{8BC4D624-E3E3-42BC-BB08-B25A46F640F5}">
      <dgm:prSet/>
      <dgm:spPr/>
      <dgm:t>
        <a:bodyPr/>
        <a:lstStyle/>
        <a:p>
          <a:pPr rtl="1"/>
          <a:endParaRPr lang="fa-IR"/>
        </a:p>
      </dgm:t>
    </dgm:pt>
    <dgm:pt modelId="{C2A213DB-07F4-4BE8-B565-DEA795C26D06}" type="sibTrans" cxnId="{8BC4D624-E3E3-42BC-BB08-B25A46F640F5}">
      <dgm:prSet/>
      <dgm:spPr/>
      <dgm:t>
        <a:bodyPr/>
        <a:lstStyle/>
        <a:p>
          <a:pPr rtl="1"/>
          <a:endParaRPr lang="fa-IR"/>
        </a:p>
      </dgm:t>
    </dgm:pt>
    <dgm:pt modelId="{E7F0B8FB-DD72-48A5-9399-CEBC8200EC99}">
      <dgm:prSet/>
      <dgm:spPr/>
      <dgm:t>
        <a:bodyPr/>
        <a:lstStyle/>
        <a:p>
          <a:pPr rtl="1"/>
          <a:r>
            <a:rPr lang="en-US" dirty="0"/>
            <a:t>B12</a:t>
          </a:r>
          <a:r>
            <a:rPr lang="fa-IR" dirty="0"/>
            <a:t>سرم</a:t>
          </a:r>
        </a:p>
      </dgm:t>
    </dgm:pt>
    <dgm:pt modelId="{F5B7DA33-7C0C-4EF6-8150-770850DC37DB}" type="parTrans" cxnId="{C0830E2A-967C-462E-9621-0F283F80E927}">
      <dgm:prSet/>
      <dgm:spPr/>
      <dgm:t>
        <a:bodyPr/>
        <a:lstStyle/>
        <a:p>
          <a:pPr rtl="1"/>
          <a:endParaRPr lang="fa-IR"/>
        </a:p>
      </dgm:t>
    </dgm:pt>
    <dgm:pt modelId="{C6F61FB0-E028-44B3-AFFC-E471415C4AC5}" type="sibTrans" cxnId="{C0830E2A-967C-462E-9621-0F283F80E927}">
      <dgm:prSet/>
      <dgm:spPr/>
      <dgm:t>
        <a:bodyPr/>
        <a:lstStyle/>
        <a:p>
          <a:pPr rtl="1"/>
          <a:endParaRPr lang="fa-IR"/>
        </a:p>
      </dgm:t>
    </dgm:pt>
    <dgm:pt modelId="{C2C579A9-4A7B-499E-BBF0-6E83F6D9156E}">
      <dgm:prSet/>
      <dgm:spPr/>
      <dgm:t>
        <a:bodyPr/>
        <a:lstStyle/>
        <a:p>
          <a:pPr rtl="1"/>
          <a:r>
            <a:rPr lang="en-US" dirty="0"/>
            <a:t>Ca, FBS</a:t>
          </a:r>
          <a:r>
            <a:rPr lang="fa-IR" dirty="0"/>
            <a:t>سرم</a:t>
          </a:r>
        </a:p>
      </dgm:t>
    </dgm:pt>
    <dgm:pt modelId="{D1290D9E-ED72-4929-B5A0-7613C3AD1E5C}" type="parTrans" cxnId="{821147EE-97D4-4304-A6F1-E6DBFF5B94DB}">
      <dgm:prSet/>
      <dgm:spPr/>
      <dgm:t>
        <a:bodyPr/>
        <a:lstStyle/>
        <a:p>
          <a:pPr rtl="1"/>
          <a:endParaRPr lang="fa-IR"/>
        </a:p>
      </dgm:t>
    </dgm:pt>
    <dgm:pt modelId="{5C8D2B77-3CC8-4F8B-BAC3-E1E5A3EB4279}" type="sibTrans" cxnId="{821147EE-97D4-4304-A6F1-E6DBFF5B94DB}">
      <dgm:prSet/>
      <dgm:spPr/>
      <dgm:t>
        <a:bodyPr/>
        <a:lstStyle/>
        <a:p>
          <a:pPr rtl="1"/>
          <a:endParaRPr lang="fa-IR"/>
        </a:p>
      </dgm:t>
    </dgm:pt>
    <dgm:pt modelId="{432045CF-B494-4EF6-84CE-60CEA6A4EF50}">
      <dgm:prSet/>
      <dgm:spPr/>
      <dgm:t>
        <a:bodyPr/>
        <a:lstStyle/>
        <a:p>
          <a:pPr rtl="1"/>
          <a:r>
            <a:rPr lang="fa-IR" dirty="0"/>
            <a:t>شرح حال احتباس ادرار</a:t>
          </a:r>
        </a:p>
      </dgm:t>
    </dgm:pt>
    <dgm:pt modelId="{FD324F38-8AB2-4A59-86D3-9E4276DBAD82}" type="parTrans" cxnId="{C6AC7BDC-A5BE-4C3C-84C1-BB584373D0E6}">
      <dgm:prSet/>
      <dgm:spPr/>
      <dgm:t>
        <a:bodyPr/>
        <a:lstStyle/>
        <a:p>
          <a:pPr rtl="1"/>
          <a:endParaRPr lang="fa-IR"/>
        </a:p>
      </dgm:t>
    </dgm:pt>
    <dgm:pt modelId="{0B0D4292-708C-46A2-859E-5E031B2525C0}" type="sibTrans" cxnId="{C6AC7BDC-A5BE-4C3C-84C1-BB584373D0E6}">
      <dgm:prSet/>
      <dgm:spPr/>
      <dgm:t>
        <a:bodyPr/>
        <a:lstStyle/>
        <a:p>
          <a:pPr rtl="1"/>
          <a:endParaRPr lang="fa-IR"/>
        </a:p>
      </dgm:t>
    </dgm:pt>
    <dgm:pt modelId="{C8301F20-5CE8-4C0B-9B10-2A031BE31919}">
      <dgm:prSet/>
      <dgm:spPr/>
      <dgm:t>
        <a:bodyPr/>
        <a:lstStyle/>
        <a:p>
          <a:pPr rtl="1"/>
          <a:r>
            <a:rPr lang="en-US" dirty="0"/>
            <a:t>Cr</a:t>
          </a:r>
          <a:r>
            <a:rPr lang="fa-IR" dirty="0"/>
            <a:t>سرم</a:t>
          </a:r>
        </a:p>
      </dgm:t>
    </dgm:pt>
    <dgm:pt modelId="{927ED106-64B3-4773-A064-767201AE4F78}" type="parTrans" cxnId="{ECCEC904-9FD6-447F-9A7C-9EB79ECC45E5}">
      <dgm:prSet/>
      <dgm:spPr/>
      <dgm:t>
        <a:bodyPr/>
        <a:lstStyle/>
        <a:p>
          <a:pPr rtl="1"/>
          <a:endParaRPr lang="fa-IR"/>
        </a:p>
      </dgm:t>
    </dgm:pt>
    <dgm:pt modelId="{5EBCA3AD-0378-4DFF-B505-C14D5603B2E3}" type="sibTrans" cxnId="{ECCEC904-9FD6-447F-9A7C-9EB79ECC45E5}">
      <dgm:prSet/>
      <dgm:spPr/>
      <dgm:t>
        <a:bodyPr/>
        <a:lstStyle/>
        <a:p>
          <a:pPr rtl="1"/>
          <a:endParaRPr lang="fa-IR"/>
        </a:p>
      </dgm:t>
    </dgm:pt>
    <dgm:pt modelId="{3E417BA5-81B1-4539-8E41-228AB72232F8}">
      <dgm:prSet/>
      <dgm:spPr/>
      <dgm:t>
        <a:bodyPr/>
        <a:lstStyle/>
        <a:p>
          <a:pPr rtl="1"/>
          <a:r>
            <a:rPr lang="fa-IR" dirty="0"/>
            <a:t>درد لگن</a:t>
          </a:r>
        </a:p>
        <a:p>
          <a:pPr rtl="1"/>
          <a:r>
            <a:rPr lang="fa-IR" dirty="0"/>
            <a:t>هماچوری بدون عفونت</a:t>
          </a:r>
        </a:p>
        <a:p>
          <a:pPr rtl="1"/>
          <a:r>
            <a:rPr lang="fa-IR" dirty="0"/>
            <a:t>ریسک کانسر مثانه</a:t>
          </a:r>
        </a:p>
      </dgm:t>
    </dgm:pt>
    <dgm:pt modelId="{C902C156-58ED-4DCC-A48D-4DD0C98E1F56}" type="parTrans" cxnId="{3FE6185E-488F-4A2D-BA92-C43C566389EE}">
      <dgm:prSet/>
      <dgm:spPr/>
      <dgm:t>
        <a:bodyPr/>
        <a:lstStyle/>
        <a:p>
          <a:pPr rtl="1"/>
          <a:endParaRPr lang="fa-IR"/>
        </a:p>
      </dgm:t>
    </dgm:pt>
    <dgm:pt modelId="{ADDD0013-F24E-46FE-BD86-CDB47A71E31A}" type="sibTrans" cxnId="{3FE6185E-488F-4A2D-BA92-C43C566389EE}">
      <dgm:prSet/>
      <dgm:spPr/>
      <dgm:t>
        <a:bodyPr/>
        <a:lstStyle/>
        <a:p>
          <a:pPr rtl="1"/>
          <a:endParaRPr lang="fa-IR"/>
        </a:p>
      </dgm:t>
    </dgm:pt>
    <dgm:pt modelId="{5288DCF6-6E42-4C1D-89B8-34D78404B625}">
      <dgm:prSet/>
      <dgm:spPr/>
      <dgm:t>
        <a:bodyPr/>
        <a:lstStyle/>
        <a:p>
          <a:pPr rtl="1"/>
          <a:r>
            <a:rPr lang="fa-IR" dirty="0"/>
            <a:t>سیتولوژی ادرار</a:t>
          </a:r>
        </a:p>
      </dgm:t>
    </dgm:pt>
    <dgm:pt modelId="{EC6BA672-35C8-434A-8E1A-F6B235E721B2}" type="parTrans" cxnId="{3EA4B3B2-74F0-4CAA-A31F-5C65FA60B4E3}">
      <dgm:prSet/>
      <dgm:spPr/>
      <dgm:t>
        <a:bodyPr/>
        <a:lstStyle/>
        <a:p>
          <a:pPr rtl="1"/>
          <a:endParaRPr lang="fa-IR"/>
        </a:p>
      </dgm:t>
    </dgm:pt>
    <dgm:pt modelId="{24938C76-E344-442D-B5C4-4CC80E8D0BBC}" type="sibTrans" cxnId="{3EA4B3B2-74F0-4CAA-A31F-5C65FA60B4E3}">
      <dgm:prSet/>
      <dgm:spPr/>
      <dgm:t>
        <a:bodyPr/>
        <a:lstStyle/>
        <a:p>
          <a:pPr rtl="1"/>
          <a:endParaRPr lang="fa-IR"/>
        </a:p>
      </dgm:t>
    </dgm:pt>
    <dgm:pt modelId="{C7EEF6C8-9D83-429D-A91D-10C9376EE5D3}" type="pres">
      <dgm:prSet presAssocID="{BF7E5981-7C67-45EC-BB0A-2B25F31CA00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fa-IR"/>
        </a:p>
      </dgm:t>
    </dgm:pt>
    <dgm:pt modelId="{2A5365A5-E73A-4B6D-81EE-154422A0F42D}" type="pres">
      <dgm:prSet presAssocID="{7056985B-5190-4838-93B0-AB232BCF4147}" presName="hierRoot1" presStyleCnt="0"/>
      <dgm:spPr/>
    </dgm:pt>
    <dgm:pt modelId="{FA1E30FC-AC95-409D-B27C-47BBAA9A6EE4}" type="pres">
      <dgm:prSet presAssocID="{7056985B-5190-4838-93B0-AB232BCF4147}" presName="composite" presStyleCnt="0"/>
      <dgm:spPr/>
    </dgm:pt>
    <dgm:pt modelId="{2D451249-F3F9-4382-BA83-D87417AD34C3}" type="pres">
      <dgm:prSet presAssocID="{7056985B-5190-4838-93B0-AB232BCF4147}" presName="background" presStyleLbl="node0" presStyleIdx="0" presStyleCnt="1"/>
      <dgm:spPr/>
    </dgm:pt>
    <dgm:pt modelId="{735779AC-C9E5-406B-93B5-FFD60B80AA28}" type="pres">
      <dgm:prSet presAssocID="{7056985B-5190-4838-93B0-AB232BCF4147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87436DEC-23C6-4737-91C0-355234E9B44E}" type="pres">
      <dgm:prSet presAssocID="{7056985B-5190-4838-93B0-AB232BCF4147}" presName="hierChild2" presStyleCnt="0"/>
      <dgm:spPr/>
    </dgm:pt>
    <dgm:pt modelId="{3D202FAF-A59D-4F8F-B510-78F681ECD396}" type="pres">
      <dgm:prSet presAssocID="{72A0041F-E89B-4608-A2AA-DECC172E0EF0}" presName="Name10" presStyleLbl="parChTrans1D2" presStyleIdx="0" presStyleCnt="2"/>
      <dgm:spPr/>
      <dgm:t>
        <a:bodyPr/>
        <a:lstStyle/>
        <a:p>
          <a:pPr rtl="1"/>
          <a:endParaRPr lang="fa-IR"/>
        </a:p>
      </dgm:t>
    </dgm:pt>
    <dgm:pt modelId="{7D14E229-89D3-4E84-A474-6D8F55D76C81}" type="pres">
      <dgm:prSet presAssocID="{F085F9F1-B663-47AA-889A-FA17F560306C}" presName="hierRoot2" presStyleCnt="0"/>
      <dgm:spPr/>
    </dgm:pt>
    <dgm:pt modelId="{74BE3E29-8D48-4D0F-ADD7-317A6644EBE4}" type="pres">
      <dgm:prSet presAssocID="{F085F9F1-B663-47AA-889A-FA17F560306C}" presName="composite2" presStyleCnt="0"/>
      <dgm:spPr/>
    </dgm:pt>
    <dgm:pt modelId="{D6830458-3057-45D5-92C9-3798AD9991B3}" type="pres">
      <dgm:prSet presAssocID="{F085F9F1-B663-47AA-889A-FA17F560306C}" presName="background2" presStyleLbl="node2" presStyleIdx="0" presStyleCnt="2"/>
      <dgm:spPr/>
    </dgm:pt>
    <dgm:pt modelId="{0CAD65AE-384C-4E42-80ED-ED89E3B71898}" type="pres">
      <dgm:prSet presAssocID="{F085F9F1-B663-47AA-889A-FA17F560306C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CAC677F7-33F6-469B-BEFF-5D8B1EABEFAB}" type="pres">
      <dgm:prSet presAssocID="{F085F9F1-B663-47AA-889A-FA17F560306C}" presName="hierChild3" presStyleCnt="0"/>
      <dgm:spPr/>
    </dgm:pt>
    <dgm:pt modelId="{3F20C338-12CB-4191-A299-CB1D71A01154}" type="pres">
      <dgm:prSet presAssocID="{C902C156-58ED-4DCC-A48D-4DD0C98E1F56}" presName="Name17" presStyleLbl="parChTrans1D3" presStyleIdx="0" presStyleCnt="5"/>
      <dgm:spPr/>
      <dgm:t>
        <a:bodyPr/>
        <a:lstStyle/>
        <a:p>
          <a:pPr rtl="1"/>
          <a:endParaRPr lang="fa-IR"/>
        </a:p>
      </dgm:t>
    </dgm:pt>
    <dgm:pt modelId="{A9D892AF-9EA7-4043-A622-56D9E7B6740A}" type="pres">
      <dgm:prSet presAssocID="{3E417BA5-81B1-4539-8E41-228AB72232F8}" presName="hierRoot3" presStyleCnt="0"/>
      <dgm:spPr/>
    </dgm:pt>
    <dgm:pt modelId="{E08432DB-6E38-4E92-A60F-571886E4A74D}" type="pres">
      <dgm:prSet presAssocID="{3E417BA5-81B1-4539-8E41-228AB72232F8}" presName="composite3" presStyleCnt="0"/>
      <dgm:spPr/>
    </dgm:pt>
    <dgm:pt modelId="{C0828DD4-0832-4DFC-8BA1-53A14BDA31AC}" type="pres">
      <dgm:prSet presAssocID="{3E417BA5-81B1-4539-8E41-228AB72232F8}" presName="background3" presStyleLbl="node3" presStyleIdx="0" presStyleCnt="5"/>
      <dgm:spPr/>
    </dgm:pt>
    <dgm:pt modelId="{FE38934F-93AD-4C2A-BE30-E99A51BA0CBB}" type="pres">
      <dgm:prSet presAssocID="{3E417BA5-81B1-4539-8E41-228AB72232F8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6A0AD4B7-A575-40EC-B22C-AE365842813A}" type="pres">
      <dgm:prSet presAssocID="{3E417BA5-81B1-4539-8E41-228AB72232F8}" presName="hierChild4" presStyleCnt="0"/>
      <dgm:spPr/>
    </dgm:pt>
    <dgm:pt modelId="{BBF19E52-E215-4AE9-B895-49A552A3BF67}" type="pres">
      <dgm:prSet presAssocID="{EC6BA672-35C8-434A-8E1A-F6B235E721B2}" presName="Name23" presStyleLbl="parChTrans1D4" presStyleIdx="0" presStyleCnt="5"/>
      <dgm:spPr/>
      <dgm:t>
        <a:bodyPr/>
        <a:lstStyle/>
        <a:p>
          <a:pPr rtl="1"/>
          <a:endParaRPr lang="fa-IR"/>
        </a:p>
      </dgm:t>
    </dgm:pt>
    <dgm:pt modelId="{7515C1D5-E351-4A90-84F5-0E01105A353F}" type="pres">
      <dgm:prSet presAssocID="{5288DCF6-6E42-4C1D-89B8-34D78404B625}" presName="hierRoot4" presStyleCnt="0"/>
      <dgm:spPr/>
    </dgm:pt>
    <dgm:pt modelId="{9CF29FCB-520A-45BE-BF03-AF79B77D5172}" type="pres">
      <dgm:prSet presAssocID="{5288DCF6-6E42-4C1D-89B8-34D78404B625}" presName="composite4" presStyleCnt="0"/>
      <dgm:spPr/>
    </dgm:pt>
    <dgm:pt modelId="{EB9BA919-1C50-48A5-B7B1-62E3545B8A6A}" type="pres">
      <dgm:prSet presAssocID="{5288DCF6-6E42-4C1D-89B8-34D78404B625}" presName="background4" presStyleLbl="node4" presStyleIdx="0" presStyleCnt="5"/>
      <dgm:spPr/>
    </dgm:pt>
    <dgm:pt modelId="{1F1188F1-4710-4C28-911F-52F08C981E27}" type="pres">
      <dgm:prSet presAssocID="{5288DCF6-6E42-4C1D-89B8-34D78404B625}" presName="text4" presStyleLbl="fgAcc4" presStyleIdx="0" presStyleCnt="5" custLinFactNeighborX="5237" custLinFactNeighborY="-7748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6A379D15-4D12-40FB-BAED-4E7235072F1C}" type="pres">
      <dgm:prSet presAssocID="{5288DCF6-6E42-4C1D-89B8-34D78404B625}" presName="hierChild5" presStyleCnt="0"/>
      <dgm:spPr/>
    </dgm:pt>
    <dgm:pt modelId="{A96F75DB-14F1-4BD4-807D-3B6D65085220}" type="pres">
      <dgm:prSet presAssocID="{FD324F38-8AB2-4A59-86D3-9E4276DBAD82}" presName="Name17" presStyleLbl="parChTrans1D3" presStyleIdx="1" presStyleCnt="5"/>
      <dgm:spPr/>
      <dgm:t>
        <a:bodyPr/>
        <a:lstStyle/>
        <a:p>
          <a:pPr rtl="1"/>
          <a:endParaRPr lang="fa-IR"/>
        </a:p>
      </dgm:t>
    </dgm:pt>
    <dgm:pt modelId="{1EBB5349-FE12-4685-B829-E268D678FCCF}" type="pres">
      <dgm:prSet presAssocID="{432045CF-B494-4EF6-84CE-60CEA6A4EF50}" presName="hierRoot3" presStyleCnt="0"/>
      <dgm:spPr/>
    </dgm:pt>
    <dgm:pt modelId="{E4FD8B04-200D-492D-9A34-E902D516D1A4}" type="pres">
      <dgm:prSet presAssocID="{432045CF-B494-4EF6-84CE-60CEA6A4EF50}" presName="composite3" presStyleCnt="0"/>
      <dgm:spPr/>
    </dgm:pt>
    <dgm:pt modelId="{45AB8E13-BEE7-4DE0-A30F-07BB29F319E8}" type="pres">
      <dgm:prSet presAssocID="{432045CF-B494-4EF6-84CE-60CEA6A4EF50}" presName="background3" presStyleLbl="node3" presStyleIdx="1" presStyleCnt="5"/>
      <dgm:spPr/>
    </dgm:pt>
    <dgm:pt modelId="{36121189-1F5B-4830-BC30-E58DE44F065B}" type="pres">
      <dgm:prSet presAssocID="{432045CF-B494-4EF6-84CE-60CEA6A4EF50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0AFB3D58-9532-4E95-AB10-EEA74282D779}" type="pres">
      <dgm:prSet presAssocID="{432045CF-B494-4EF6-84CE-60CEA6A4EF50}" presName="hierChild4" presStyleCnt="0"/>
      <dgm:spPr/>
    </dgm:pt>
    <dgm:pt modelId="{809D0CC5-3022-4078-8EB4-C18CC0F9C4A0}" type="pres">
      <dgm:prSet presAssocID="{927ED106-64B3-4773-A064-767201AE4F78}" presName="Name23" presStyleLbl="parChTrans1D4" presStyleIdx="1" presStyleCnt="5"/>
      <dgm:spPr/>
      <dgm:t>
        <a:bodyPr/>
        <a:lstStyle/>
        <a:p>
          <a:pPr rtl="1"/>
          <a:endParaRPr lang="fa-IR"/>
        </a:p>
      </dgm:t>
    </dgm:pt>
    <dgm:pt modelId="{DEA4159F-5C19-46D1-AC4C-E3AB18FA97F8}" type="pres">
      <dgm:prSet presAssocID="{C8301F20-5CE8-4C0B-9B10-2A031BE31919}" presName="hierRoot4" presStyleCnt="0"/>
      <dgm:spPr/>
    </dgm:pt>
    <dgm:pt modelId="{311B2D6F-1282-43AD-967B-C79E27589EDB}" type="pres">
      <dgm:prSet presAssocID="{C8301F20-5CE8-4C0B-9B10-2A031BE31919}" presName="composite4" presStyleCnt="0"/>
      <dgm:spPr/>
    </dgm:pt>
    <dgm:pt modelId="{E065F11B-476D-4E0D-8479-91DF9AEFE2AA}" type="pres">
      <dgm:prSet presAssocID="{C8301F20-5CE8-4C0B-9B10-2A031BE31919}" presName="background4" presStyleLbl="node4" presStyleIdx="1" presStyleCnt="5"/>
      <dgm:spPr/>
    </dgm:pt>
    <dgm:pt modelId="{DD3A59CC-85B2-4AE0-8166-859E02BC9137}" type="pres">
      <dgm:prSet presAssocID="{C8301F20-5CE8-4C0B-9B10-2A031BE31919}" presName="text4" presStyleLbl="fgAcc4" presStyleIdx="1" presStyleCnt="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10788AE3-E068-4D47-9828-E2462E6270EB}" type="pres">
      <dgm:prSet presAssocID="{C8301F20-5CE8-4C0B-9B10-2A031BE31919}" presName="hierChild5" presStyleCnt="0"/>
      <dgm:spPr/>
    </dgm:pt>
    <dgm:pt modelId="{10CC6547-B70A-4BD6-B469-7E19D408DAA5}" type="pres">
      <dgm:prSet presAssocID="{6C077132-3386-4496-9B81-9A5317E9C2AA}" presName="Name17" presStyleLbl="parChTrans1D3" presStyleIdx="2" presStyleCnt="5"/>
      <dgm:spPr/>
      <dgm:t>
        <a:bodyPr/>
        <a:lstStyle/>
        <a:p>
          <a:pPr rtl="1"/>
          <a:endParaRPr lang="fa-IR"/>
        </a:p>
      </dgm:t>
    </dgm:pt>
    <dgm:pt modelId="{C65A70D0-2201-4188-B8FB-597E16E2A12A}" type="pres">
      <dgm:prSet presAssocID="{71A9F058-7C38-4E8F-8F9C-A3141A3E58FD}" presName="hierRoot3" presStyleCnt="0"/>
      <dgm:spPr/>
    </dgm:pt>
    <dgm:pt modelId="{C182475B-8FA8-4FE1-8FC9-71FB2617262F}" type="pres">
      <dgm:prSet presAssocID="{71A9F058-7C38-4E8F-8F9C-A3141A3E58FD}" presName="composite3" presStyleCnt="0"/>
      <dgm:spPr/>
    </dgm:pt>
    <dgm:pt modelId="{88DCABE4-1DE6-49FF-8F69-0C962E678CB8}" type="pres">
      <dgm:prSet presAssocID="{71A9F058-7C38-4E8F-8F9C-A3141A3E58FD}" presName="background3" presStyleLbl="node3" presStyleIdx="2" presStyleCnt="5"/>
      <dgm:spPr/>
    </dgm:pt>
    <dgm:pt modelId="{BEDF53CE-D9F2-45DB-88FF-F52C254DBCDC}" type="pres">
      <dgm:prSet presAssocID="{71A9F058-7C38-4E8F-8F9C-A3141A3E58FD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ECAAA5A1-B0BA-482A-AAD4-D60F89261538}" type="pres">
      <dgm:prSet presAssocID="{71A9F058-7C38-4E8F-8F9C-A3141A3E58FD}" presName="hierChild4" presStyleCnt="0"/>
      <dgm:spPr/>
    </dgm:pt>
    <dgm:pt modelId="{F7AA2BA3-9A67-41F8-A3EC-344A02CD64FD}" type="pres">
      <dgm:prSet presAssocID="{D1290D9E-ED72-4929-B5A0-7613C3AD1E5C}" presName="Name23" presStyleLbl="parChTrans1D4" presStyleIdx="2" presStyleCnt="5"/>
      <dgm:spPr/>
      <dgm:t>
        <a:bodyPr/>
        <a:lstStyle/>
        <a:p>
          <a:pPr rtl="1"/>
          <a:endParaRPr lang="fa-IR"/>
        </a:p>
      </dgm:t>
    </dgm:pt>
    <dgm:pt modelId="{4BF152AC-8BB5-4B93-A273-E5380AEA611D}" type="pres">
      <dgm:prSet presAssocID="{C2C579A9-4A7B-499E-BBF0-6E83F6D9156E}" presName="hierRoot4" presStyleCnt="0"/>
      <dgm:spPr/>
    </dgm:pt>
    <dgm:pt modelId="{B8B724FB-1472-417E-973A-463D77272E9C}" type="pres">
      <dgm:prSet presAssocID="{C2C579A9-4A7B-499E-BBF0-6E83F6D9156E}" presName="composite4" presStyleCnt="0"/>
      <dgm:spPr/>
    </dgm:pt>
    <dgm:pt modelId="{5EE0D77A-32FF-4E85-8C01-B2AB812014C9}" type="pres">
      <dgm:prSet presAssocID="{C2C579A9-4A7B-499E-BBF0-6E83F6D9156E}" presName="background4" presStyleLbl="node4" presStyleIdx="2" presStyleCnt="5"/>
      <dgm:spPr/>
    </dgm:pt>
    <dgm:pt modelId="{3C1B6D38-5FBE-4FB7-BE0A-DD562258C1EC}" type="pres">
      <dgm:prSet presAssocID="{C2C579A9-4A7B-499E-BBF0-6E83F6D9156E}" presName="text4" presStyleLbl="fgAcc4" presStyleIdx="2" presStyleCnt="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775F74AF-6F81-4E88-858F-73DA1956F2FC}" type="pres">
      <dgm:prSet presAssocID="{C2C579A9-4A7B-499E-BBF0-6E83F6D9156E}" presName="hierChild5" presStyleCnt="0"/>
      <dgm:spPr/>
    </dgm:pt>
    <dgm:pt modelId="{2E071E21-A76B-49A9-9542-41D9A4464663}" type="pres">
      <dgm:prSet presAssocID="{92F4F14E-9144-4450-9480-CC547CA87611}" presName="Name17" presStyleLbl="parChTrans1D3" presStyleIdx="3" presStyleCnt="5"/>
      <dgm:spPr/>
      <dgm:t>
        <a:bodyPr/>
        <a:lstStyle/>
        <a:p>
          <a:pPr rtl="1"/>
          <a:endParaRPr lang="fa-IR"/>
        </a:p>
      </dgm:t>
    </dgm:pt>
    <dgm:pt modelId="{708606B0-136B-48EE-9F6F-D37C3AC204A5}" type="pres">
      <dgm:prSet presAssocID="{5118BFE2-CF53-4F13-A482-4F88C79F50C9}" presName="hierRoot3" presStyleCnt="0"/>
      <dgm:spPr/>
    </dgm:pt>
    <dgm:pt modelId="{7ABE0C2B-7BCB-420D-9EB3-9547F232AB4C}" type="pres">
      <dgm:prSet presAssocID="{5118BFE2-CF53-4F13-A482-4F88C79F50C9}" presName="composite3" presStyleCnt="0"/>
      <dgm:spPr/>
    </dgm:pt>
    <dgm:pt modelId="{643C72E2-7C42-4A2E-B315-991AAE21F4EB}" type="pres">
      <dgm:prSet presAssocID="{5118BFE2-CF53-4F13-A482-4F88C79F50C9}" presName="background3" presStyleLbl="node3" presStyleIdx="3" presStyleCnt="5"/>
      <dgm:spPr/>
    </dgm:pt>
    <dgm:pt modelId="{E2C0B87C-75D3-4B0D-93E4-6CFA9CF5209C}" type="pres">
      <dgm:prSet presAssocID="{5118BFE2-CF53-4F13-A482-4F88C79F50C9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A38D346C-D96C-451E-A378-B6339A3664EB}" type="pres">
      <dgm:prSet presAssocID="{5118BFE2-CF53-4F13-A482-4F88C79F50C9}" presName="hierChild4" presStyleCnt="0"/>
      <dgm:spPr/>
    </dgm:pt>
    <dgm:pt modelId="{69619762-888C-4528-BF9D-956C87F87384}" type="pres">
      <dgm:prSet presAssocID="{F5B7DA33-7C0C-4EF6-8150-770850DC37DB}" presName="Name23" presStyleLbl="parChTrans1D4" presStyleIdx="3" presStyleCnt="5"/>
      <dgm:spPr/>
      <dgm:t>
        <a:bodyPr/>
        <a:lstStyle/>
        <a:p>
          <a:pPr rtl="1"/>
          <a:endParaRPr lang="fa-IR"/>
        </a:p>
      </dgm:t>
    </dgm:pt>
    <dgm:pt modelId="{B9782637-6981-448D-B987-E69ABCDDF5B1}" type="pres">
      <dgm:prSet presAssocID="{E7F0B8FB-DD72-48A5-9399-CEBC8200EC99}" presName="hierRoot4" presStyleCnt="0"/>
      <dgm:spPr/>
    </dgm:pt>
    <dgm:pt modelId="{F974D39A-971B-4813-BF2D-4B66F545F156}" type="pres">
      <dgm:prSet presAssocID="{E7F0B8FB-DD72-48A5-9399-CEBC8200EC99}" presName="composite4" presStyleCnt="0"/>
      <dgm:spPr/>
    </dgm:pt>
    <dgm:pt modelId="{88B3C1AF-88DB-4B80-8325-B7BEC6DDA7FC}" type="pres">
      <dgm:prSet presAssocID="{E7F0B8FB-DD72-48A5-9399-CEBC8200EC99}" presName="background4" presStyleLbl="node4" presStyleIdx="3" presStyleCnt="5"/>
      <dgm:spPr/>
    </dgm:pt>
    <dgm:pt modelId="{E3DC2C3E-CA84-47EA-94F8-18CBF1F85F09}" type="pres">
      <dgm:prSet presAssocID="{E7F0B8FB-DD72-48A5-9399-CEBC8200EC99}" presName="text4" presStyleLbl="fgAcc4" presStyleIdx="3" presStyleCnt="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C840D22C-8CAF-4FD0-81D5-7D2F4EE5CE99}" type="pres">
      <dgm:prSet presAssocID="{E7F0B8FB-DD72-48A5-9399-CEBC8200EC99}" presName="hierChild5" presStyleCnt="0"/>
      <dgm:spPr/>
    </dgm:pt>
    <dgm:pt modelId="{261B20DD-467F-4B01-8142-06195E0A604D}" type="pres">
      <dgm:prSet presAssocID="{93BA2351-4000-4414-B6FD-01DE6D9AF459}" presName="Name10" presStyleLbl="parChTrans1D2" presStyleIdx="1" presStyleCnt="2"/>
      <dgm:spPr/>
      <dgm:t>
        <a:bodyPr/>
        <a:lstStyle/>
        <a:p>
          <a:pPr rtl="1"/>
          <a:endParaRPr lang="fa-IR"/>
        </a:p>
      </dgm:t>
    </dgm:pt>
    <dgm:pt modelId="{5A75EB04-3D11-4731-9B29-F0F6A4C3C2DD}" type="pres">
      <dgm:prSet presAssocID="{1C7316CA-5A57-4D8E-838A-163153824E18}" presName="hierRoot2" presStyleCnt="0"/>
      <dgm:spPr/>
    </dgm:pt>
    <dgm:pt modelId="{1D799FEC-F323-45BE-BCE5-AB3B10273328}" type="pres">
      <dgm:prSet presAssocID="{1C7316CA-5A57-4D8E-838A-163153824E18}" presName="composite2" presStyleCnt="0"/>
      <dgm:spPr/>
    </dgm:pt>
    <dgm:pt modelId="{415B223C-0794-4477-A31A-C8643474E0A9}" type="pres">
      <dgm:prSet presAssocID="{1C7316CA-5A57-4D8E-838A-163153824E18}" presName="background2" presStyleLbl="node2" presStyleIdx="1" presStyleCnt="2"/>
      <dgm:spPr/>
    </dgm:pt>
    <dgm:pt modelId="{968381A1-7641-4727-9003-3836EDE47992}" type="pres">
      <dgm:prSet presAssocID="{1C7316CA-5A57-4D8E-838A-163153824E18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3E860367-E645-42B7-8EB1-3AF735E99C4C}" type="pres">
      <dgm:prSet presAssocID="{1C7316CA-5A57-4D8E-838A-163153824E18}" presName="hierChild3" presStyleCnt="0"/>
      <dgm:spPr/>
    </dgm:pt>
    <dgm:pt modelId="{1D539A32-11BB-4ACD-8AC6-921C05C11DCD}" type="pres">
      <dgm:prSet presAssocID="{88715C72-A628-4539-A73E-DE91A0738D12}" presName="Name17" presStyleLbl="parChTrans1D3" presStyleIdx="4" presStyleCnt="5"/>
      <dgm:spPr/>
      <dgm:t>
        <a:bodyPr/>
        <a:lstStyle/>
        <a:p>
          <a:pPr rtl="1"/>
          <a:endParaRPr lang="fa-IR"/>
        </a:p>
      </dgm:t>
    </dgm:pt>
    <dgm:pt modelId="{1EE37241-287A-4F33-A848-5F239CF3AC21}" type="pres">
      <dgm:prSet presAssocID="{22D7CC26-C2FF-4294-AF7A-47CD89150F50}" presName="hierRoot3" presStyleCnt="0"/>
      <dgm:spPr/>
    </dgm:pt>
    <dgm:pt modelId="{60F90CBC-237D-4DF9-9FE1-84AAE48B8754}" type="pres">
      <dgm:prSet presAssocID="{22D7CC26-C2FF-4294-AF7A-47CD89150F50}" presName="composite3" presStyleCnt="0"/>
      <dgm:spPr/>
    </dgm:pt>
    <dgm:pt modelId="{6D0D0819-604A-4678-BD57-11F9953892FD}" type="pres">
      <dgm:prSet presAssocID="{22D7CC26-C2FF-4294-AF7A-47CD89150F50}" presName="background3" presStyleLbl="node3" presStyleIdx="4" presStyleCnt="5"/>
      <dgm:spPr/>
    </dgm:pt>
    <dgm:pt modelId="{81CF3594-4838-451B-92D7-B9680F1ABF79}" type="pres">
      <dgm:prSet presAssocID="{22D7CC26-C2FF-4294-AF7A-47CD89150F50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4FEE3611-5559-42A7-B96C-7668DD83DD00}" type="pres">
      <dgm:prSet presAssocID="{22D7CC26-C2FF-4294-AF7A-47CD89150F50}" presName="hierChild4" presStyleCnt="0"/>
      <dgm:spPr/>
    </dgm:pt>
    <dgm:pt modelId="{6570AC33-A7CB-4ADA-9757-F1B06E074ACF}" type="pres">
      <dgm:prSet presAssocID="{358C7A8D-91EF-4F68-99FD-1216E7EF31FD}" presName="Name23" presStyleLbl="parChTrans1D4" presStyleIdx="4" presStyleCnt="5"/>
      <dgm:spPr/>
      <dgm:t>
        <a:bodyPr/>
        <a:lstStyle/>
        <a:p>
          <a:pPr rtl="1"/>
          <a:endParaRPr lang="fa-IR"/>
        </a:p>
      </dgm:t>
    </dgm:pt>
    <dgm:pt modelId="{5E1C2DC2-1E4F-44DF-88D7-94B420912511}" type="pres">
      <dgm:prSet presAssocID="{958E61E7-A8AB-4C6C-B68A-06582C7F4D5B}" presName="hierRoot4" presStyleCnt="0"/>
      <dgm:spPr/>
    </dgm:pt>
    <dgm:pt modelId="{965320F8-81C3-4EC8-A02C-70FEBE4E4508}" type="pres">
      <dgm:prSet presAssocID="{958E61E7-A8AB-4C6C-B68A-06582C7F4D5B}" presName="composite4" presStyleCnt="0"/>
      <dgm:spPr/>
    </dgm:pt>
    <dgm:pt modelId="{015A145A-F397-4AE1-835A-7D8B0FAF1D99}" type="pres">
      <dgm:prSet presAssocID="{958E61E7-A8AB-4C6C-B68A-06582C7F4D5B}" presName="background4" presStyleLbl="node4" presStyleIdx="4" presStyleCnt="5"/>
      <dgm:spPr/>
    </dgm:pt>
    <dgm:pt modelId="{E76AED5C-2ACC-4895-8A05-5EF61AC0632A}" type="pres">
      <dgm:prSet presAssocID="{958E61E7-A8AB-4C6C-B68A-06582C7F4D5B}" presName="text4" presStyleLbl="fgAcc4" presStyleIdx="4" presStyleCnt="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E66F4C01-1C01-4E7E-8768-F1EC81822793}" type="pres">
      <dgm:prSet presAssocID="{958E61E7-A8AB-4C6C-B68A-06582C7F4D5B}" presName="hierChild5" presStyleCnt="0"/>
      <dgm:spPr/>
    </dgm:pt>
  </dgm:ptLst>
  <dgm:cxnLst>
    <dgm:cxn modelId="{133B0499-CDEC-491E-8D1E-3AFE66270FD4}" srcId="{F085F9F1-B663-47AA-889A-FA17F560306C}" destId="{71A9F058-7C38-4E8F-8F9C-A3141A3E58FD}" srcOrd="2" destOrd="0" parTransId="{6C077132-3386-4496-9B81-9A5317E9C2AA}" sibTransId="{592D38CE-3C87-4F9F-9A3A-042C6AB75F4A}"/>
    <dgm:cxn modelId="{0F2176FC-2605-45C8-B893-DD5AE58AB733}" type="presOf" srcId="{E7F0B8FB-DD72-48A5-9399-CEBC8200EC99}" destId="{E3DC2C3E-CA84-47EA-94F8-18CBF1F85F09}" srcOrd="0" destOrd="0" presId="urn:microsoft.com/office/officeart/2005/8/layout/hierarchy1"/>
    <dgm:cxn modelId="{F7280E25-B95F-4432-A8D7-213EB05F8215}" type="presOf" srcId="{EC6BA672-35C8-434A-8E1A-F6B235E721B2}" destId="{BBF19E52-E215-4AE9-B895-49A552A3BF67}" srcOrd="0" destOrd="0" presId="urn:microsoft.com/office/officeart/2005/8/layout/hierarchy1"/>
    <dgm:cxn modelId="{3EA4B3B2-74F0-4CAA-A31F-5C65FA60B4E3}" srcId="{3E417BA5-81B1-4539-8E41-228AB72232F8}" destId="{5288DCF6-6E42-4C1D-89B8-34D78404B625}" srcOrd="0" destOrd="0" parTransId="{EC6BA672-35C8-434A-8E1A-F6B235E721B2}" sibTransId="{24938C76-E344-442D-B5C4-4CC80E8D0BBC}"/>
    <dgm:cxn modelId="{10487D03-8DB3-4D04-810D-285D3BDFC6A0}" srcId="{7056985B-5190-4838-93B0-AB232BCF4147}" destId="{F085F9F1-B663-47AA-889A-FA17F560306C}" srcOrd="0" destOrd="0" parTransId="{72A0041F-E89B-4608-A2AA-DECC172E0EF0}" sibTransId="{7A6C9C5A-D1BB-4965-9467-BEA58D430C4D}"/>
    <dgm:cxn modelId="{1CCC3438-231F-45D5-AC88-E550DD07D617}" type="presOf" srcId="{71A9F058-7C38-4E8F-8F9C-A3141A3E58FD}" destId="{BEDF53CE-D9F2-45DB-88FF-F52C254DBCDC}" srcOrd="0" destOrd="0" presId="urn:microsoft.com/office/officeart/2005/8/layout/hierarchy1"/>
    <dgm:cxn modelId="{878F5BBF-2C73-44CB-AD45-9C5DF3EC7BC4}" type="presOf" srcId="{F5B7DA33-7C0C-4EF6-8150-770850DC37DB}" destId="{69619762-888C-4528-BF9D-956C87F87384}" srcOrd="0" destOrd="0" presId="urn:microsoft.com/office/officeart/2005/8/layout/hierarchy1"/>
    <dgm:cxn modelId="{1821E80B-A291-43DF-91D1-A7C52F29FA63}" type="presOf" srcId="{BF7E5981-7C67-45EC-BB0A-2B25F31CA009}" destId="{C7EEF6C8-9D83-429D-A91D-10C9376EE5D3}" srcOrd="0" destOrd="0" presId="urn:microsoft.com/office/officeart/2005/8/layout/hierarchy1"/>
    <dgm:cxn modelId="{0A175B75-3C6D-4F1C-A385-2B9E37D73BBE}" type="presOf" srcId="{72A0041F-E89B-4608-A2AA-DECC172E0EF0}" destId="{3D202FAF-A59D-4F8F-B510-78F681ECD396}" srcOrd="0" destOrd="0" presId="urn:microsoft.com/office/officeart/2005/8/layout/hierarchy1"/>
    <dgm:cxn modelId="{12284999-F9C3-49A7-AE5F-18DFAE9AD9D8}" type="presOf" srcId="{5288DCF6-6E42-4C1D-89B8-34D78404B625}" destId="{1F1188F1-4710-4C28-911F-52F08C981E27}" srcOrd="0" destOrd="0" presId="urn:microsoft.com/office/officeart/2005/8/layout/hierarchy1"/>
    <dgm:cxn modelId="{09610346-F57B-458A-82EF-2B9BD3A474DC}" type="presOf" srcId="{432045CF-B494-4EF6-84CE-60CEA6A4EF50}" destId="{36121189-1F5B-4830-BC30-E58DE44F065B}" srcOrd="0" destOrd="0" presId="urn:microsoft.com/office/officeart/2005/8/layout/hierarchy1"/>
    <dgm:cxn modelId="{DA75B60B-9792-40D4-A33A-39DB3FD151B8}" type="presOf" srcId="{88715C72-A628-4539-A73E-DE91A0738D12}" destId="{1D539A32-11BB-4ACD-8AC6-921C05C11DCD}" srcOrd="0" destOrd="0" presId="urn:microsoft.com/office/officeart/2005/8/layout/hierarchy1"/>
    <dgm:cxn modelId="{2E715A2F-A4AB-4CE9-A386-AFED56CB0112}" type="presOf" srcId="{C902C156-58ED-4DCC-A48D-4DD0C98E1F56}" destId="{3F20C338-12CB-4191-A299-CB1D71A01154}" srcOrd="0" destOrd="0" presId="urn:microsoft.com/office/officeart/2005/8/layout/hierarchy1"/>
    <dgm:cxn modelId="{75CA3357-53EE-42C4-826D-97813633C90D}" type="presOf" srcId="{927ED106-64B3-4773-A064-767201AE4F78}" destId="{809D0CC5-3022-4078-8EB4-C18CC0F9C4A0}" srcOrd="0" destOrd="0" presId="urn:microsoft.com/office/officeart/2005/8/layout/hierarchy1"/>
    <dgm:cxn modelId="{BDBB7BF1-FD0E-456B-907F-3F06C584BFAA}" type="presOf" srcId="{93BA2351-4000-4414-B6FD-01DE6D9AF459}" destId="{261B20DD-467F-4B01-8142-06195E0A604D}" srcOrd="0" destOrd="0" presId="urn:microsoft.com/office/officeart/2005/8/layout/hierarchy1"/>
    <dgm:cxn modelId="{5BB23312-8254-49AA-8D9C-05BE24B9D84C}" type="presOf" srcId="{C8301F20-5CE8-4C0B-9B10-2A031BE31919}" destId="{DD3A59CC-85B2-4AE0-8166-859E02BC9137}" srcOrd="0" destOrd="0" presId="urn:microsoft.com/office/officeart/2005/8/layout/hierarchy1"/>
    <dgm:cxn modelId="{C1F04D37-9281-4A84-A113-5BF85E01CCEB}" type="presOf" srcId="{F085F9F1-B663-47AA-889A-FA17F560306C}" destId="{0CAD65AE-384C-4E42-80ED-ED89E3B71898}" srcOrd="0" destOrd="0" presId="urn:microsoft.com/office/officeart/2005/8/layout/hierarchy1"/>
    <dgm:cxn modelId="{F2616835-3BCE-4244-A939-938D4026C6EA}" type="presOf" srcId="{3E417BA5-81B1-4539-8E41-228AB72232F8}" destId="{FE38934F-93AD-4C2A-BE30-E99A51BA0CBB}" srcOrd="0" destOrd="0" presId="urn:microsoft.com/office/officeart/2005/8/layout/hierarchy1"/>
    <dgm:cxn modelId="{1EF6E791-53F6-4AA2-8085-B41DA31A2FF1}" type="presOf" srcId="{C2C579A9-4A7B-499E-BBF0-6E83F6D9156E}" destId="{3C1B6D38-5FBE-4FB7-BE0A-DD562258C1EC}" srcOrd="0" destOrd="0" presId="urn:microsoft.com/office/officeart/2005/8/layout/hierarchy1"/>
    <dgm:cxn modelId="{65CCE812-5E68-487E-8154-0D397654A1F1}" type="presOf" srcId="{6C077132-3386-4496-9B81-9A5317E9C2AA}" destId="{10CC6547-B70A-4BD6-B469-7E19D408DAA5}" srcOrd="0" destOrd="0" presId="urn:microsoft.com/office/officeart/2005/8/layout/hierarchy1"/>
    <dgm:cxn modelId="{C6AC7BDC-A5BE-4C3C-84C1-BB584373D0E6}" srcId="{F085F9F1-B663-47AA-889A-FA17F560306C}" destId="{432045CF-B494-4EF6-84CE-60CEA6A4EF50}" srcOrd="1" destOrd="0" parTransId="{FD324F38-8AB2-4A59-86D3-9E4276DBAD82}" sibTransId="{0B0D4292-708C-46A2-859E-5E031B2525C0}"/>
    <dgm:cxn modelId="{815B4E7C-9A6F-45D0-8990-6CAA695730DA}" type="presOf" srcId="{7056985B-5190-4838-93B0-AB232BCF4147}" destId="{735779AC-C9E5-406B-93B5-FFD60B80AA28}" srcOrd="0" destOrd="0" presId="urn:microsoft.com/office/officeart/2005/8/layout/hierarchy1"/>
    <dgm:cxn modelId="{CECCE363-2252-4DB9-8AD4-A991EA8F5845}" type="presOf" srcId="{FD324F38-8AB2-4A59-86D3-9E4276DBAD82}" destId="{A96F75DB-14F1-4BD4-807D-3B6D65085220}" srcOrd="0" destOrd="0" presId="urn:microsoft.com/office/officeart/2005/8/layout/hierarchy1"/>
    <dgm:cxn modelId="{ECCEC904-9FD6-447F-9A7C-9EB79ECC45E5}" srcId="{432045CF-B494-4EF6-84CE-60CEA6A4EF50}" destId="{C8301F20-5CE8-4C0B-9B10-2A031BE31919}" srcOrd="0" destOrd="0" parTransId="{927ED106-64B3-4773-A064-767201AE4F78}" sibTransId="{5EBCA3AD-0378-4DFF-B505-C14D5603B2E3}"/>
    <dgm:cxn modelId="{405DAF7B-ACA8-48D5-9209-546B6D0279C3}" type="presOf" srcId="{92F4F14E-9144-4450-9480-CC547CA87611}" destId="{2E071E21-A76B-49A9-9542-41D9A4464663}" srcOrd="0" destOrd="0" presId="urn:microsoft.com/office/officeart/2005/8/layout/hierarchy1"/>
    <dgm:cxn modelId="{EEBECBA2-C028-4A84-9694-4A6090DA4777}" type="presOf" srcId="{1C7316CA-5A57-4D8E-838A-163153824E18}" destId="{968381A1-7641-4727-9003-3836EDE47992}" srcOrd="0" destOrd="0" presId="urn:microsoft.com/office/officeart/2005/8/layout/hierarchy1"/>
    <dgm:cxn modelId="{C0830E2A-967C-462E-9621-0F283F80E927}" srcId="{5118BFE2-CF53-4F13-A482-4F88C79F50C9}" destId="{E7F0B8FB-DD72-48A5-9399-CEBC8200EC99}" srcOrd="0" destOrd="0" parTransId="{F5B7DA33-7C0C-4EF6-8150-770850DC37DB}" sibTransId="{C6F61FB0-E028-44B3-AFFC-E471415C4AC5}"/>
    <dgm:cxn modelId="{011114BE-465E-4641-8B02-30C3DA112279}" type="presOf" srcId="{5118BFE2-CF53-4F13-A482-4F88C79F50C9}" destId="{E2C0B87C-75D3-4B0D-93E4-6CFA9CF5209C}" srcOrd="0" destOrd="0" presId="urn:microsoft.com/office/officeart/2005/8/layout/hierarchy1"/>
    <dgm:cxn modelId="{D6A72A72-5879-4B21-BD2C-4E7F77D709AB}" srcId="{F085F9F1-B663-47AA-889A-FA17F560306C}" destId="{5118BFE2-CF53-4F13-A482-4F88C79F50C9}" srcOrd="3" destOrd="0" parTransId="{92F4F14E-9144-4450-9480-CC547CA87611}" sibTransId="{6E8D1F96-1E7A-4D71-AFE6-D191EEBD17A4}"/>
    <dgm:cxn modelId="{BED5CAC4-D726-4063-AAF2-6FC86709B80B}" type="presOf" srcId="{D1290D9E-ED72-4929-B5A0-7613C3AD1E5C}" destId="{F7AA2BA3-9A67-41F8-A3EC-344A02CD64FD}" srcOrd="0" destOrd="0" presId="urn:microsoft.com/office/officeart/2005/8/layout/hierarchy1"/>
    <dgm:cxn modelId="{08D02D6E-864C-4848-A8CE-7C7911CA9237}" srcId="{7056985B-5190-4838-93B0-AB232BCF4147}" destId="{1C7316CA-5A57-4D8E-838A-163153824E18}" srcOrd="1" destOrd="0" parTransId="{93BA2351-4000-4414-B6FD-01DE6D9AF459}" sibTransId="{3E0DFA3B-2440-4C86-90FC-7D4F45820F06}"/>
    <dgm:cxn modelId="{DF6D692F-ED3A-44EB-95B9-3282DB95F11A}" type="presOf" srcId="{22D7CC26-C2FF-4294-AF7A-47CD89150F50}" destId="{81CF3594-4838-451B-92D7-B9680F1ABF79}" srcOrd="0" destOrd="0" presId="urn:microsoft.com/office/officeart/2005/8/layout/hierarchy1"/>
    <dgm:cxn modelId="{8CC1B577-889D-4494-A4F2-3ED38825C239}" type="presOf" srcId="{958E61E7-A8AB-4C6C-B68A-06582C7F4D5B}" destId="{E76AED5C-2ACC-4895-8A05-5EF61AC0632A}" srcOrd="0" destOrd="0" presId="urn:microsoft.com/office/officeart/2005/8/layout/hierarchy1"/>
    <dgm:cxn modelId="{C93B8C24-73CA-414E-B983-D92EC9530DA3}" srcId="{1C7316CA-5A57-4D8E-838A-163153824E18}" destId="{22D7CC26-C2FF-4294-AF7A-47CD89150F50}" srcOrd="0" destOrd="0" parTransId="{88715C72-A628-4539-A73E-DE91A0738D12}" sibTransId="{585DE43E-9FCF-49E3-8909-A5C700D7A310}"/>
    <dgm:cxn modelId="{60B54180-AEBE-4D79-B098-EA85D5FE801F}" srcId="{BF7E5981-7C67-45EC-BB0A-2B25F31CA009}" destId="{7056985B-5190-4838-93B0-AB232BCF4147}" srcOrd="0" destOrd="0" parTransId="{181819B3-2461-4F50-B1D2-0C8146CE1E47}" sibTransId="{00154C74-8A56-4389-8790-4D4A3F392B77}"/>
    <dgm:cxn modelId="{8BC4D624-E3E3-42BC-BB08-B25A46F640F5}" srcId="{22D7CC26-C2FF-4294-AF7A-47CD89150F50}" destId="{958E61E7-A8AB-4C6C-B68A-06582C7F4D5B}" srcOrd="0" destOrd="0" parTransId="{358C7A8D-91EF-4F68-99FD-1216E7EF31FD}" sibTransId="{C2A213DB-07F4-4BE8-B565-DEA795C26D06}"/>
    <dgm:cxn modelId="{DABB48BB-9B39-41D2-A3B4-E79B654E0417}" type="presOf" srcId="{358C7A8D-91EF-4F68-99FD-1216E7EF31FD}" destId="{6570AC33-A7CB-4ADA-9757-F1B06E074ACF}" srcOrd="0" destOrd="0" presId="urn:microsoft.com/office/officeart/2005/8/layout/hierarchy1"/>
    <dgm:cxn modelId="{821147EE-97D4-4304-A6F1-E6DBFF5B94DB}" srcId="{71A9F058-7C38-4E8F-8F9C-A3141A3E58FD}" destId="{C2C579A9-4A7B-499E-BBF0-6E83F6D9156E}" srcOrd="0" destOrd="0" parTransId="{D1290D9E-ED72-4929-B5A0-7613C3AD1E5C}" sibTransId="{5C8D2B77-3CC8-4F8B-BAC3-E1E5A3EB4279}"/>
    <dgm:cxn modelId="{3FE6185E-488F-4A2D-BA92-C43C566389EE}" srcId="{F085F9F1-B663-47AA-889A-FA17F560306C}" destId="{3E417BA5-81B1-4539-8E41-228AB72232F8}" srcOrd="0" destOrd="0" parTransId="{C902C156-58ED-4DCC-A48D-4DD0C98E1F56}" sibTransId="{ADDD0013-F24E-46FE-BD86-CDB47A71E31A}"/>
    <dgm:cxn modelId="{ACC848DC-8EF1-4682-B32A-B446C3E17083}" type="presParOf" srcId="{C7EEF6C8-9D83-429D-A91D-10C9376EE5D3}" destId="{2A5365A5-E73A-4B6D-81EE-154422A0F42D}" srcOrd="0" destOrd="0" presId="urn:microsoft.com/office/officeart/2005/8/layout/hierarchy1"/>
    <dgm:cxn modelId="{0ECF180E-DD72-4504-AC5D-B57CBAFBE83C}" type="presParOf" srcId="{2A5365A5-E73A-4B6D-81EE-154422A0F42D}" destId="{FA1E30FC-AC95-409D-B27C-47BBAA9A6EE4}" srcOrd="0" destOrd="0" presId="urn:microsoft.com/office/officeart/2005/8/layout/hierarchy1"/>
    <dgm:cxn modelId="{C9137C8B-CD4F-450A-9259-E2A0026D7FEE}" type="presParOf" srcId="{FA1E30FC-AC95-409D-B27C-47BBAA9A6EE4}" destId="{2D451249-F3F9-4382-BA83-D87417AD34C3}" srcOrd="0" destOrd="0" presId="urn:microsoft.com/office/officeart/2005/8/layout/hierarchy1"/>
    <dgm:cxn modelId="{BEF2FFE1-3C73-4E4E-BAD8-348B98C8A5E1}" type="presParOf" srcId="{FA1E30FC-AC95-409D-B27C-47BBAA9A6EE4}" destId="{735779AC-C9E5-406B-93B5-FFD60B80AA28}" srcOrd="1" destOrd="0" presId="urn:microsoft.com/office/officeart/2005/8/layout/hierarchy1"/>
    <dgm:cxn modelId="{5E6D22B6-1C2A-4D03-8797-3A336C1374EF}" type="presParOf" srcId="{2A5365A5-E73A-4B6D-81EE-154422A0F42D}" destId="{87436DEC-23C6-4737-91C0-355234E9B44E}" srcOrd="1" destOrd="0" presId="urn:microsoft.com/office/officeart/2005/8/layout/hierarchy1"/>
    <dgm:cxn modelId="{FB6AE784-70C1-4DAC-A2CC-CA8074B07FBB}" type="presParOf" srcId="{87436DEC-23C6-4737-91C0-355234E9B44E}" destId="{3D202FAF-A59D-4F8F-B510-78F681ECD396}" srcOrd="0" destOrd="0" presId="urn:microsoft.com/office/officeart/2005/8/layout/hierarchy1"/>
    <dgm:cxn modelId="{F792C533-73AB-4559-843E-DFE7167F55FF}" type="presParOf" srcId="{87436DEC-23C6-4737-91C0-355234E9B44E}" destId="{7D14E229-89D3-4E84-A474-6D8F55D76C81}" srcOrd="1" destOrd="0" presId="urn:microsoft.com/office/officeart/2005/8/layout/hierarchy1"/>
    <dgm:cxn modelId="{F2B3FE0E-35E8-41C9-A567-933C55769862}" type="presParOf" srcId="{7D14E229-89D3-4E84-A474-6D8F55D76C81}" destId="{74BE3E29-8D48-4D0F-ADD7-317A6644EBE4}" srcOrd="0" destOrd="0" presId="urn:microsoft.com/office/officeart/2005/8/layout/hierarchy1"/>
    <dgm:cxn modelId="{0AAFDD26-383B-4A4F-9B70-25960690E455}" type="presParOf" srcId="{74BE3E29-8D48-4D0F-ADD7-317A6644EBE4}" destId="{D6830458-3057-45D5-92C9-3798AD9991B3}" srcOrd="0" destOrd="0" presId="urn:microsoft.com/office/officeart/2005/8/layout/hierarchy1"/>
    <dgm:cxn modelId="{73FCA61C-6A7B-41C2-AB68-38BF7C0126E8}" type="presParOf" srcId="{74BE3E29-8D48-4D0F-ADD7-317A6644EBE4}" destId="{0CAD65AE-384C-4E42-80ED-ED89E3B71898}" srcOrd="1" destOrd="0" presId="urn:microsoft.com/office/officeart/2005/8/layout/hierarchy1"/>
    <dgm:cxn modelId="{9E8EEAFB-B270-42D8-8D6C-3E8CB3341D67}" type="presParOf" srcId="{7D14E229-89D3-4E84-A474-6D8F55D76C81}" destId="{CAC677F7-33F6-469B-BEFF-5D8B1EABEFAB}" srcOrd="1" destOrd="0" presId="urn:microsoft.com/office/officeart/2005/8/layout/hierarchy1"/>
    <dgm:cxn modelId="{DD020904-5176-4DAC-8142-0FBF1F1BF63E}" type="presParOf" srcId="{CAC677F7-33F6-469B-BEFF-5D8B1EABEFAB}" destId="{3F20C338-12CB-4191-A299-CB1D71A01154}" srcOrd="0" destOrd="0" presId="urn:microsoft.com/office/officeart/2005/8/layout/hierarchy1"/>
    <dgm:cxn modelId="{A7AB33C1-E638-4665-AE9B-D8C55319C404}" type="presParOf" srcId="{CAC677F7-33F6-469B-BEFF-5D8B1EABEFAB}" destId="{A9D892AF-9EA7-4043-A622-56D9E7B6740A}" srcOrd="1" destOrd="0" presId="urn:microsoft.com/office/officeart/2005/8/layout/hierarchy1"/>
    <dgm:cxn modelId="{76DB84A6-D6BB-42F9-BEB7-449C894EF5E3}" type="presParOf" srcId="{A9D892AF-9EA7-4043-A622-56D9E7B6740A}" destId="{E08432DB-6E38-4E92-A60F-571886E4A74D}" srcOrd="0" destOrd="0" presId="urn:microsoft.com/office/officeart/2005/8/layout/hierarchy1"/>
    <dgm:cxn modelId="{763A404C-A973-4A0C-8E1C-EE34167B565F}" type="presParOf" srcId="{E08432DB-6E38-4E92-A60F-571886E4A74D}" destId="{C0828DD4-0832-4DFC-8BA1-53A14BDA31AC}" srcOrd="0" destOrd="0" presId="urn:microsoft.com/office/officeart/2005/8/layout/hierarchy1"/>
    <dgm:cxn modelId="{B474D7B8-A6C6-450E-B6CD-DD972BDE8D29}" type="presParOf" srcId="{E08432DB-6E38-4E92-A60F-571886E4A74D}" destId="{FE38934F-93AD-4C2A-BE30-E99A51BA0CBB}" srcOrd="1" destOrd="0" presId="urn:microsoft.com/office/officeart/2005/8/layout/hierarchy1"/>
    <dgm:cxn modelId="{9D475704-003E-42EC-ADFE-66855A42CE54}" type="presParOf" srcId="{A9D892AF-9EA7-4043-A622-56D9E7B6740A}" destId="{6A0AD4B7-A575-40EC-B22C-AE365842813A}" srcOrd="1" destOrd="0" presId="urn:microsoft.com/office/officeart/2005/8/layout/hierarchy1"/>
    <dgm:cxn modelId="{9CE9AB74-DECD-423C-8104-CA95F8AA4857}" type="presParOf" srcId="{6A0AD4B7-A575-40EC-B22C-AE365842813A}" destId="{BBF19E52-E215-4AE9-B895-49A552A3BF67}" srcOrd="0" destOrd="0" presId="urn:microsoft.com/office/officeart/2005/8/layout/hierarchy1"/>
    <dgm:cxn modelId="{CA29D238-A28F-48A1-A60F-C65F5F26C1FF}" type="presParOf" srcId="{6A0AD4B7-A575-40EC-B22C-AE365842813A}" destId="{7515C1D5-E351-4A90-84F5-0E01105A353F}" srcOrd="1" destOrd="0" presId="urn:microsoft.com/office/officeart/2005/8/layout/hierarchy1"/>
    <dgm:cxn modelId="{543AEE0F-B045-4B06-80DA-B92C70FA7BD1}" type="presParOf" srcId="{7515C1D5-E351-4A90-84F5-0E01105A353F}" destId="{9CF29FCB-520A-45BE-BF03-AF79B77D5172}" srcOrd="0" destOrd="0" presId="urn:microsoft.com/office/officeart/2005/8/layout/hierarchy1"/>
    <dgm:cxn modelId="{2B6F86BD-CB24-48F4-AC16-A6B6AB41B25E}" type="presParOf" srcId="{9CF29FCB-520A-45BE-BF03-AF79B77D5172}" destId="{EB9BA919-1C50-48A5-B7B1-62E3545B8A6A}" srcOrd="0" destOrd="0" presId="urn:microsoft.com/office/officeart/2005/8/layout/hierarchy1"/>
    <dgm:cxn modelId="{835EAF42-ED17-46AD-A3D0-6F9301C40D75}" type="presParOf" srcId="{9CF29FCB-520A-45BE-BF03-AF79B77D5172}" destId="{1F1188F1-4710-4C28-911F-52F08C981E27}" srcOrd="1" destOrd="0" presId="urn:microsoft.com/office/officeart/2005/8/layout/hierarchy1"/>
    <dgm:cxn modelId="{1B753074-F5D0-423F-BAEA-2ACEB05F1665}" type="presParOf" srcId="{7515C1D5-E351-4A90-84F5-0E01105A353F}" destId="{6A379D15-4D12-40FB-BAED-4E7235072F1C}" srcOrd="1" destOrd="0" presId="urn:microsoft.com/office/officeart/2005/8/layout/hierarchy1"/>
    <dgm:cxn modelId="{1FD84285-AB8A-4842-A802-B8582C64F882}" type="presParOf" srcId="{CAC677F7-33F6-469B-BEFF-5D8B1EABEFAB}" destId="{A96F75DB-14F1-4BD4-807D-3B6D65085220}" srcOrd="2" destOrd="0" presId="urn:microsoft.com/office/officeart/2005/8/layout/hierarchy1"/>
    <dgm:cxn modelId="{3B0BA9B8-B266-4D66-8D04-F329675A89AE}" type="presParOf" srcId="{CAC677F7-33F6-469B-BEFF-5D8B1EABEFAB}" destId="{1EBB5349-FE12-4685-B829-E268D678FCCF}" srcOrd="3" destOrd="0" presId="urn:microsoft.com/office/officeart/2005/8/layout/hierarchy1"/>
    <dgm:cxn modelId="{BF353D3B-0BFE-46C8-BCA5-C4D4FCE1D891}" type="presParOf" srcId="{1EBB5349-FE12-4685-B829-E268D678FCCF}" destId="{E4FD8B04-200D-492D-9A34-E902D516D1A4}" srcOrd="0" destOrd="0" presId="urn:microsoft.com/office/officeart/2005/8/layout/hierarchy1"/>
    <dgm:cxn modelId="{99B517F2-5C66-481E-8A03-442820098E1C}" type="presParOf" srcId="{E4FD8B04-200D-492D-9A34-E902D516D1A4}" destId="{45AB8E13-BEE7-4DE0-A30F-07BB29F319E8}" srcOrd="0" destOrd="0" presId="urn:microsoft.com/office/officeart/2005/8/layout/hierarchy1"/>
    <dgm:cxn modelId="{E4E40C02-D62D-4B2C-B58D-0231FEE9287C}" type="presParOf" srcId="{E4FD8B04-200D-492D-9A34-E902D516D1A4}" destId="{36121189-1F5B-4830-BC30-E58DE44F065B}" srcOrd="1" destOrd="0" presId="urn:microsoft.com/office/officeart/2005/8/layout/hierarchy1"/>
    <dgm:cxn modelId="{0A321607-4822-4666-80AD-687B31C12667}" type="presParOf" srcId="{1EBB5349-FE12-4685-B829-E268D678FCCF}" destId="{0AFB3D58-9532-4E95-AB10-EEA74282D779}" srcOrd="1" destOrd="0" presId="urn:microsoft.com/office/officeart/2005/8/layout/hierarchy1"/>
    <dgm:cxn modelId="{B219C6BA-AEED-4F99-A526-69FFF26297B8}" type="presParOf" srcId="{0AFB3D58-9532-4E95-AB10-EEA74282D779}" destId="{809D0CC5-3022-4078-8EB4-C18CC0F9C4A0}" srcOrd="0" destOrd="0" presId="urn:microsoft.com/office/officeart/2005/8/layout/hierarchy1"/>
    <dgm:cxn modelId="{7694DE14-D5B0-4048-B2FB-F62978AAE30B}" type="presParOf" srcId="{0AFB3D58-9532-4E95-AB10-EEA74282D779}" destId="{DEA4159F-5C19-46D1-AC4C-E3AB18FA97F8}" srcOrd="1" destOrd="0" presId="urn:microsoft.com/office/officeart/2005/8/layout/hierarchy1"/>
    <dgm:cxn modelId="{53028E25-E22A-4958-921A-62BC7B4216A0}" type="presParOf" srcId="{DEA4159F-5C19-46D1-AC4C-E3AB18FA97F8}" destId="{311B2D6F-1282-43AD-967B-C79E27589EDB}" srcOrd="0" destOrd="0" presId="urn:microsoft.com/office/officeart/2005/8/layout/hierarchy1"/>
    <dgm:cxn modelId="{B54ECFFE-CE36-4CDF-89BB-0CEE4ECEC749}" type="presParOf" srcId="{311B2D6F-1282-43AD-967B-C79E27589EDB}" destId="{E065F11B-476D-4E0D-8479-91DF9AEFE2AA}" srcOrd="0" destOrd="0" presId="urn:microsoft.com/office/officeart/2005/8/layout/hierarchy1"/>
    <dgm:cxn modelId="{CBA1BE41-B81F-443D-91F8-406E7FE6B90B}" type="presParOf" srcId="{311B2D6F-1282-43AD-967B-C79E27589EDB}" destId="{DD3A59CC-85B2-4AE0-8166-859E02BC9137}" srcOrd="1" destOrd="0" presId="urn:microsoft.com/office/officeart/2005/8/layout/hierarchy1"/>
    <dgm:cxn modelId="{42969CCE-3C60-4FE2-ABCD-023F1A94ACC7}" type="presParOf" srcId="{DEA4159F-5C19-46D1-AC4C-E3AB18FA97F8}" destId="{10788AE3-E068-4D47-9828-E2462E6270EB}" srcOrd="1" destOrd="0" presId="urn:microsoft.com/office/officeart/2005/8/layout/hierarchy1"/>
    <dgm:cxn modelId="{B071F6D9-1F75-4EFD-A744-0F1A039657B3}" type="presParOf" srcId="{CAC677F7-33F6-469B-BEFF-5D8B1EABEFAB}" destId="{10CC6547-B70A-4BD6-B469-7E19D408DAA5}" srcOrd="4" destOrd="0" presId="urn:microsoft.com/office/officeart/2005/8/layout/hierarchy1"/>
    <dgm:cxn modelId="{C66DAC8A-DA16-44F0-BB92-B51F7A942A89}" type="presParOf" srcId="{CAC677F7-33F6-469B-BEFF-5D8B1EABEFAB}" destId="{C65A70D0-2201-4188-B8FB-597E16E2A12A}" srcOrd="5" destOrd="0" presId="urn:microsoft.com/office/officeart/2005/8/layout/hierarchy1"/>
    <dgm:cxn modelId="{335B70F8-9BF7-45AE-B24B-497594F80182}" type="presParOf" srcId="{C65A70D0-2201-4188-B8FB-597E16E2A12A}" destId="{C182475B-8FA8-4FE1-8FC9-71FB2617262F}" srcOrd="0" destOrd="0" presId="urn:microsoft.com/office/officeart/2005/8/layout/hierarchy1"/>
    <dgm:cxn modelId="{D6F2CE30-1A25-4ED2-B16D-11E3EACE6394}" type="presParOf" srcId="{C182475B-8FA8-4FE1-8FC9-71FB2617262F}" destId="{88DCABE4-1DE6-49FF-8F69-0C962E678CB8}" srcOrd="0" destOrd="0" presId="urn:microsoft.com/office/officeart/2005/8/layout/hierarchy1"/>
    <dgm:cxn modelId="{1EEC4078-F963-47BB-86F6-3738EF5FE74F}" type="presParOf" srcId="{C182475B-8FA8-4FE1-8FC9-71FB2617262F}" destId="{BEDF53CE-D9F2-45DB-88FF-F52C254DBCDC}" srcOrd="1" destOrd="0" presId="urn:microsoft.com/office/officeart/2005/8/layout/hierarchy1"/>
    <dgm:cxn modelId="{EFADE34A-AA36-4667-9323-9FA9D3CF3C0B}" type="presParOf" srcId="{C65A70D0-2201-4188-B8FB-597E16E2A12A}" destId="{ECAAA5A1-B0BA-482A-AAD4-D60F89261538}" srcOrd="1" destOrd="0" presId="urn:microsoft.com/office/officeart/2005/8/layout/hierarchy1"/>
    <dgm:cxn modelId="{FF94FB1D-FC35-4F5D-9183-3AF126CEF86E}" type="presParOf" srcId="{ECAAA5A1-B0BA-482A-AAD4-D60F89261538}" destId="{F7AA2BA3-9A67-41F8-A3EC-344A02CD64FD}" srcOrd="0" destOrd="0" presId="urn:microsoft.com/office/officeart/2005/8/layout/hierarchy1"/>
    <dgm:cxn modelId="{9D7106A0-87C1-4AB6-B9DC-ABFFF498AC37}" type="presParOf" srcId="{ECAAA5A1-B0BA-482A-AAD4-D60F89261538}" destId="{4BF152AC-8BB5-4B93-A273-E5380AEA611D}" srcOrd="1" destOrd="0" presId="urn:microsoft.com/office/officeart/2005/8/layout/hierarchy1"/>
    <dgm:cxn modelId="{C292A95E-F48F-46C4-B4BD-A6B64B8F44B0}" type="presParOf" srcId="{4BF152AC-8BB5-4B93-A273-E5380AEA611D}" destId="{B8B724FB-1472-417E-973A-463D77272E9C}" srcOrd="0" destOrd="0" presId="urn:microsoft.com/office/officeart/2005/8/layout/hierarchy1"/>
    <dgm:cxn modelId="{84347796-A402-44EE-AA19-3BDC8CD22E26}" type="presParOf" srcId="{B8B724FB-1472-417E-973A-463D77272E9C}" destId="{5EE0D77A-32FF-4E85-8C01-B2AB812014C9}" srcOrd="0" destOrd="0" presId="urn:microsoft.com/office/officeart/2005/8/layout/hierarchy1"/>
    <dgm:cxn modelId="{E6292953-F0E7-4D94-96C5-600312C16917}" type="presParOf" srcId="{B8B724FB-1472-417E-973A-463D77272E9C}" destId="{3C1B6D38-5FBE-4FB7-BE0A-DD562258C1EC}" srcOrd="1" destOrd="0" presId="urn:microsoft.com/office/officeart/2005/8/layout/hierarchy1"/>
    <dgm:cxn modelId="{8B2A639C-8C6B-4A3B-AF1D-A01A612ADD30}" type="presParOf" srcId="{4BF152AC-8BB5-4B93-A273-E5380AEA611D}" destId="{775F74AF-6F81-4E88-858F-73DA1956F2FC}" srcOrd="1" destOrd="0" presId="urn:microsoft.com/office/officeart/2005/8/layout/hierarchy1"/>
    <dgm:cxn modelId="{CD86970A-F202-45A9-B401-6C91E0241A9E}" type="presParOf" srcId="{CAC677F7-33F6-469B-BEFF-5D8B1EABEFAB}" destId="{2E071E21-A76B-49A9-9542-41D9A4464663}" srcOrd="6" destOrd="0" presId="urn:microsoft.com/office/officeart/2005/8/layout/hierarchy1"/>
    <dgm:cxn modelId="{DAD9CCAA-3F44-45A9-8BA4-5669A86E1446}" type="presParOf" srcId="{CAC677F7-33F6-469B-BEFF-5D8B1EABEFAB}" destId="{708606B0-136B-48EE-9F6F-D37C3AC204A5}" srcOrd="7" destOrd="0" presId="urn:microsoft.com/office/officeart/2005/8/layout/hierarchy1"/>
    <dgm:cxn modelId="{21EEFFB4-0ADC-4000-AD1D-D4303868D6DB}" type="presParOf" srcId="{708606B0-136B-48EE-9F6F-D37C3AC204A5}" destId="{7ABE0C2B-7BCB-420D-9EB3-9547F232AB4C}" srcOrd="0" destOrd="0" presId="urn:microsoft.com/office/officeart/2005/8/layout/hierarchy1"/>
    <dgm:cxn modelId="{F11438FF-7EAF-461C-9B7F-07194230A6A1}" type="presParOf" srcId="{7ABE0C2B-7BCB-420D-9EB3-9547F232AB4C}" destId="{643C72E2-7C42-4A2E-B315-991AAE21F4EB}" srcOrd="0" destOrd="0" presId="urn:microsoft.com/office/officeart/2005/8/layout/hierarchy1"/>
    <dgm:cxn modelId="{D840EC10-C159-4364-BDE8-F333BAC6A7C8}" type="presParOf" srcId="{7ABE0C2B-7BCB-420D-9EB3-9547F232AB4C}" destId="{E2C0B87C-75D3-4B0D-93E4-6CFA9CF5209C}" srcOrd="1" destOrd="0" presId="urn:microsoft.com/office/officeart/2005/8/layout/hierarchy1"/>
    <dgm:cxn modelId="{D7973B8F-82AB-4E7D-A780-5620C1322204}" type="presParOf" srcId="{708606B0-136B-48EE-9F6F-D37C3AC204A5}" destId="{A38D346C-D96C-451E-A378-B6339A3664EB}" srcOrd="1" destOrd="0" presId="urn:microsoft.com/office/officeart/2005/8/layout/hierarchy1"/>
    <dgm:cxn modelId="{6DDF42FD-C92D-4FA8-8C1E-8DB24B5EA7D9}" type="presParOf" srcId="{A38D346C-D96C-451E-A378-B6339A3664EB}" destId="{69619762-888C-4528-BF9D-956C87F87384}" srcOrd="0" destOrd="0" presId="urn:microsoft.com/office/officeart/2005/8/layout/hierarchy1"/>
    <dgm:cxn modelId="{5694DA52-27C2-436A-94EA-803FE4572767}" type="presParOf" srcId="{A38D346C-D96C-451E-A378-B6339A3664EB}" destId="{B9782637-6981-448D-B987-E69ABCDDF5B1}" srcOrd="1" destOrd="0" presId="urn:microsoft.com/office/officeart/2005/8/layout/hierarchy1"/>
    <dgm:cxn modelId="{DE5EAE89-7A24-400A-BD04-D62C1F332BAB}" type="presParOf" srcId="{B9782637-6981-448D-B987-E69ABCDDF5B1}" destId="{F974D39A-971B-4813-BF2D-4B66F545F156}" srcOrd="0" destOrd="0" presId="urn:microsoft.com/office/officeart/2005/8/layout/hierarchy1"/>
    <dgm:cxn modelId="{EA307960-155F-4B9C-9CCB-0EA65FDD1C21}" type="presParOf" srcId="{F974D39A-971B-4813-BF2D-4B66F545F156}" destId="{88B3C1AF-88DB-4B80-8325-B7BEC6DDA7FC}" srcOrd="0" destOrd="0" presId="urn:microsoft.com/office/officeart/2005/8/layout/hierarchy1"/>
    <dgm:cxn modelId="{8D195144-49A7-4B3D-B349-EC27465FB8C2}" type="presParOf" srcId="{F974D39A-971B-4813-BF2D-4B66F545F156}" destId="{E3DC2C3E-CA84-47EA-94F8-18CBF1F85F09}" srcOrd="1" destOrd="0" presId="urn:microsoft.com/office/officeart/2005/8/layout/hierarchy1"/>
    <dgm:cxn modelId="{9453D4CB-35C8-4D07-A7BF-24FEFB6D042D}" type="presParOf" srcId="{B9782637-6981-448D-B987-E69ABCDDF5B1}" destId="{C840D22C-8CAF-4FD0-81D5-7D2F4EE5CE99}" srcOrd="1" destOrd="0" presId="urn:microsoft.com/office/officeart/2005/8/layout/hierarchy1"/>
    <dgm:cxn modelId="{6DE2B86F-3C3B-4F6F-8E32-0BC2106AB30C}" type="presParOf" srcId="{87436DEC-23C6-4737-91C0-355234E9B44E}" destId="{261B20DD-467F-4B01-8142-06195E0A604D}" srcOrd="2" destOrd="0" presId="urn:microsoft.com/office/officeart/2005/8/layout/hierarchy1"/>
    <dgm:cxn modelId="{D13E891A-EC3E-4DD8-8546-02782E1C28F6}" type="presParOf" srcId="{87436DEC-23C6-4737-91C0-355234E9B44E}" destId="{5A75EB04-3D11-4731-9B29-F0F6A4C3C2DD}" srcOrd="3" destOrd="0" presId="urn:microsoft.com/office/officeart/2005/8/layout/hierarchy1"/>
    <dgm:cxn modelId="{285CC17C-4C6B-4FBE-86D6-0C3942F1F269}" type="presParOf" srcId="{5A75EB04-3D11-4731-9B29-F0F6A4C3C2DD}" destId="{1D799FEC-F323-45BE-BCE5-AB3B10273328}" srcOrd="0" destOrd="0" presId="urn:microsoft.com/office/officeart/2005/8/layout/hierarchy1"/>
    <dgm:cxn modelId="{71699AE7-0982-4580-BC5A-77FFCC2301C6}" type="presParOf" srcId="{1D799FEC-F323-45BE-BCE5-AB3B10273328}" destId="{415B223C-0794-4477-A31A-C8643474E0A9}" srcOrd="0" destOrd="0" presId="urn:microsoft.com/office/officeart/2005/8/layout/hierarchy1"/>
    <dgm:cxn modelId="{666F9593-B884-4DE1-869F-9EBF33A3D03A}" type="presParOf" srcId="{1D799FEC-F323-45BE-BCE5-AB3B10273328}" destId="{968381A1-7641-4727-9003-3836EDE47992}" srcOrd="1" destOrd="0" presId="urn:microsoft.com/office/officeart/2005/8/layout/hierarchy1"/>
    <dgm:cxn modelId="{5F17E408-31BD-443C-AB9F-CCAA1F0EEBAC}" type="presParOf" srcId="{5A75EB04-3D11-4731-9B29-F0F6A4C3C2DD}" destId="{3E860367-E645-42B7-8EB1-3AF735E99C4C}" srcOrd="1" destOrd="0" presId="urn:microsoft.com/office/officeart/2005/8/layout/hierarchy1"/>
    <dgm:cxn modelId="{DF91E65D-59F8-47BB-BCDE-5CDB0966F46C}" type="presParOf" srcId="{3E860367-E645-42B7-8EB1-3AF735E99C4C}" destId="{1D539A32-11BB-4ACD-8AC6-921C05C11DCD}" srcOrd="0" destOrd="0" presId="urn:microsoft.com/office/officeart/2005/8/layout/hierarchy1"/>
    <dgm:cxn modelId="{D5F11A35-E514-463C-99E3-06EE84939A27}" type="presParOf" srcId="{3E860367-E645-42B7-8EB1-3AF735E99C4C}" destId="{1EE37241-287A-4F33-A848-5F239CF3AC21}" srcOrd="1" destOrd="0" presId="urn:microsoft.com/office/officeart/2005/8/layout/hierarchy1"/>
    <dgm:cxn modelId="{0559B36B-0774-4D65-A10E-053573E8D264}" type="presParOf" srcId="{1EE37241-287A-4F33-A848-5F239CF3AC21}" destId="{60F90CBC-237D-4DF9-9FE1-84AAE48B8754}" srcOrd="0" destOrd="0" presId="urn:microsoft.com/office/officeart/2005/8/layout/hierarchy1"/>
    <dgm:cxn modelId="{47D00D33-F133-4C02-BD42-702437C4B700}" type="presParOf" srcId="{60F90CBC-237D-4DF9-9FE1-84AAE48B8754}" destId="{6D0D0819-604A-4678-BD57-11F9953892FD}" srcOrd="0" destOrd="0" presId="urn:microsoft.com/office/officeart/2005/8/layout/hierarchy1"/>
    <dgm:cxn modelId="{CCB3BB15-1229-4E3F-A034-A54BD2C4DC93}" type="presParOf" srcId="{60F90CBC-237D-4DF9-9FE1-84AAE48B8754}" destId="{81CF3594-4838-451B-92D7-B9680F1ABF79}" srcOrd="1" destOrd="0" presId="urn:microsoft.com/office/officeart/2005/8/layout/hierarchy1"/>
    <dgm:cxn modelId="{F7100906-B7A4-445F-98BA-F915A21C55D7}" type="presParOf" srcId="{1EE37241-287A-4F33-A848-5F239CF3AC21}" destId="{4FEE3611-5559-42A7-B96C-7668DD83DD00}" srcOrd="1" destOrd="0" presId="urn:microsoft.com/office/officeart/2005/8/layout/hierarchy1"/>
    <dgm:cxn modelId="{644F597C-D806-4C6B-A8F7-7C608EAF881B}" type="presParOf" srcId="{4FEE3611-5559-42A7-B96C-7668DD83DD00}" destId="{6570AC33-A7CB-4ADA-9757-F1B06E074ACF}" srcOrd="0" destOrd="0" presId="urn:microsoft.com/office/officeart/2005/8/layout/hierarchy1"/>
    <dgm:cxn modelId="{8E01A805-34C9-4078-8850-55D6403F75D6}" type="presParOf" srcId="{4FEE3611-5559-42A7-B96C-7668DD83DD00}" destId="{5E1C2DC2-1E4F-44DF-88D7-94B420912511}" srcOrd="1" destOrd="0" presId="urn:microsoft.com/office/officeart/2005/8/layout/hierarchy1"/>
    <dgm:cxn modelId="{B93612A1-1FCB-409A-8688-943A5567B495}" type="presParOf" srcId="{5E1C2DC2-1E4F-44DF-88D7-94B420912511}" destId="{965320F8-81C3-4EC8-A02C-70FEBE4E4508}" srcOrd="0" destOrd="0" presId="urn:microsoft.com/office/officeart/2005/8/layout/hierarchy1"/>
    <dgm:cxn modelId="{ABF11F76-3FC0-4343-926D-EF483640FB88}" type="presParOf" srcId="{965320F8-81C3-4EC8-A02C-70FEBE4E4508}" destId="{015A145A-F397-4AE1-835A-7D8B0FAF1D99}" srcOrd="0" destOrd="0" presId="urn:microsoft.com/office/officeart/2005/8/layout/hierarchy1"/>
    <dgm:cxn modelId="{2885FD92-297A-4CDA-9F02-987280333DFC}" type="presParOf" srcId="{965320F8-81C3-4EC8-A02C-70FEBE4E4508}" destId="{E76AED5C-2ACC-4895-8A05-5EF61AC0632A}" srcOrd="1" destOrd="0" presId="urn:microsoft.com/office/officeart/2005/8/layout/hierarchy1"/>
    <dgm:cxn modelId="{BE6DF4BB-D56E-4AE0-85D5-3172E0FC7324}" type="presParOf" srcId="{5E1C2DC2-1E4F-44DF-88D7-94B420912511}" destId="{E66F4C01-1C01-4E7E-8768-F1EC8182279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81DDC3-6747-4931-987D-9C8C139E522A}">
      <dsp:nvSpPr>
        <dsp:cNvPr id="0" name=""/>
        <dsp:cNvSpPr/>
      </dsp:nvSpPr>
      <dsp:spPr>
        <a:xfrm>
          <a:off x="6924182" y="2445763"/>
          <a:ext cx="91440" cy="4118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8933"/>
              </a:lnTo>
              <a:lnTo>
                <a:pt x="73865" y="268933"/>
              </a:lnTo>
              <a:lnTo>
                <a:pt x="73865" y="41187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677E92-9555-4D66-AB3A-BE8749883DA1}">
      <dsp:nvSpPr>
        <dsp:cNvPr id="0" name=""/>
        <dsp:cNvSpPr/>
      </dsp:nvSpPr>
      <dsp:spPr>
        <a:xfrm>
          <a:off x="4538167" y="1023015"/>
          <a:ext cx="2431734" cy="442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964"/>
              </a:lnTo>
              <a:lnTo>
                <a:pt x="2431734" y="299964"/>
              </a:lnTo>
              <a:lnTo>
                <a:pt x="2431734" y="44291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5D15C9-3155-4DC2-9551-062564D5C28E}">
      <dsp:nvSpPr>
        <dsp:cNvPr id="0" name=""/>
        <dsp:cNvSpPr/>
      </dsp:nvSpPr>
      <dsp:spPr>
        <a:xfrm>
          <a:off x="3840562" y="5104678"/>
          <a:ext cx="625830" cy="6101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7232"/>
              </a:lnTo>
              <a:lnTo>
                <a:pt x="625830" y="467232"/>
              </a:lnTo>
              <a:lnTo>
                <a:pt x="625830" y="61017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B81C29-C581-4AC2-AA71-50E1E4153A9A}">
      <dsp:nvSpPr>
        <dsp:cNvPr id="0" name=""/>
        <dsp:cNvSpPr/>
      </dsp:nvSpPr>
      <dsp:spPr>
        <a:xfrm>
          <a:off x="3840562" y="3837479"/>
          <a:ext cx="625830" cy="287361"/>
        </a:xfrm>
        <a:custGeom>
          <a:avLst/>
          <a:gdLst/>
          <a:ahLst/>
          <a:cxnLst/>
          <a:rect l="0" t="0" r="0" b="0"/>
          <a:pathLst>
            <a:path>
              <a:moveTo>
                <a:pt x="625830" y="0"/>
              </a:moveTo>
              <a:lnTo>
                <a:pt x="625830" y="144415"/>
              </a:lnTo>
              <a:lnTo>
                <a:pt x="0" y="144415"/>
              </a:lnTo>
              <a:lnTo>
                <a:pt x="0" y="28736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935A3E-2A6D-436A-B9DA-7E6A4D43CCD7}">
      <dsp:nvSpPr>
        <dsp:cNvPr id="0" name=""/>
        <dsp:cNvSpPr/>
      </dsp:nvSpPr>
      <dsp:spPr>
        <a:xfrm>
          <a:off x="4420672" y="2408872"/>
          <a:ext cx="91440" cy="4487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87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552552-F74C-443B-9C76-AC4A77D930C3}">
      <dsp:nvSpPr>
        <dsp:cNvPr id="0" name=""/>
        <dsp:cNvSpPr/>
      </dsp:nvSpPr>
      <dsp:spPr>
        <a:xfrm>
          <a:off x="4420672" y="1023015"/>
          <a:ext cx="91440" cy="406020"/>
        </a:xfrm>
        <a:custGeom>
          <a:avLst/>
          <a:gdLst/>
          <a:ahLst/>
          <a:cxnLst/>
          <a:rect l="0" t="0" r="0" b="0"/>
          <a:pathLst>
            <a:path>
              <a:moveTo>
                <a:pt x="117494" y="0"/>
              </a:moveTo>
              <a:lnTo>
                <a:pt x="117494" y="263073"/>
              </a:lnTo>
              <a:lnTo>
                <a:pt x="45720" y="263073"/>
              </a:lnTo>
              <a:lnTo>
                <a:pt x="45720" y="40602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593F54-AFF9-49DC-8E27-2B8BA9AC136A}">
      <dsp:nvSpPr>
        <dsp:cNvPr id="0" name=""/>
        <dsp:cNvSpPr/>
      </dsp:nvSpPr>
      <dsp:spPr>
        <a:xfrm>
          <a:off x="1328797" y="3837479"/>
          <a:ext cx="1431580" cy="311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901"/>
              </a:lnTo>
              <a:lnTo>
                <a:pt x="1431580" y="168901"/>
              </a:lnTo>
              <a:lnTo>
                <a:pt x="1431580" y="31184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729021-352A-4562-923E-016ADCA26BF8}">
      <dsp:nvSpPr>
        <dsp:cNvPr id="0" name=""/>
        <dsp:cNvSpPr/>
      </dsp:nvSpPr>
      <dsp:spPr>
        <a:xfrm>
          <a:off x="1283077" y="2408872"/>
          <a:ext cx="91440" cy="4487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87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666916-465C-4ADB-AABA-1CA2F0811B65}">
      <dsp:nvSpPr>
        <dsp:cNvPr id="0" name=""/>
        <dsp:cNvSpPr/>
      </dsp:nvSpPr>
      <dsp:spPr>
        <a:xfrm>
          <a:off x="1328797" y="1023015"/>
          <a:ext cx="3209369" cy="406020"/>
        </a:xfrm>
        <a:custGeom>
          <a:avLst/>
          <a:gdLst/>
          <a:ahLst/>
          <a:cxnLst/>
          <a:rect l="0" t="0" r="0" b="0"/>
          <a:pathLst>
            <a:path>
              <a:moveTo>
                <a:pt x="3209369" y="0"/>
              </a:moveTo>
              <a:lnTo>
                <a:pt x="3209369" y="263073"/>
              </a:lnTo>
              <a:lnTo>
                <a:pt x="0" y="263073"/>
              </a:lnTo>
              <a:lnTo>
                <a:pt x="0" y="40602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761A69-60AD-47FD-82DD-D92563E3BB4E}">
      <dsp:nvSpPr>
        <dsp:cNvPr id="0" name=""/>
        <dsp:cNvSpPr/>
      </dsp:nvSpPr>
      <dsp:spPr>
        <a:xfrm>
          <a:off x="3766642" y="43178"/>
          <a:ext cx="1543049" cy="9798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4B8CB5-9683-42D5-938B-AC595631914D}">
      <dsp:nvSpPr>
        <dsp:cNvPr id="0" name=""/>
        <dsp:cNvSpPr/>
      </dsp:nvSpPr>
      <dsp:spPr>
        <a:xfrm>
          <a:off x="3938092" y="206056"/>
          <a:ext cx="1543049" cy="9798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/>
            <a:t>شرح حال</a:t>
          </a:r>
          <a:endParaRPr lang="en-US" sz="1600" kern="1200" dirty="0"/>
        </a:p>
      </dsp:txBody>
      <dsp:txXfrm>
        <a:off x="3966790" y="234754"/>
        <a:ext cx="1485653" cy="922440"/>
      </dsp:txXfrm>
    </dsp:sp>
    <dsp:sp modelId="{1504C9EC-DB53-4641-B5D5-F69422D905D0}">
      <dsp:nvSpPr>
        <dsp:cNvPr id="0" name=""/>
        <dsp:cNvSpPr/>
      </dsp:nvSpPr>
      <dsp:spPr>
        <a:xfrm>
          <a:off x="557272" y="1429035"/>
          <a:ext cx="1543049" cy="9798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BD7E16-D827-4B03-9586-49A5EEB0564F}">
      <dsp:nvSpPr>
        <dsp:cNvPr id="0" name=""/>
        <dsp:cNvSpPr/>
      </dsp:nvSpPr>
      <dsp:spPr>
        <a:xfrm>
          <a:off x="728722" y="1591913"/>
          <a:ext cx="1543049" cy="9798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100" kern="1200" dirty="0"/>
            <a:t>نشت ادرار با عطسه و سرفه</a:t>
          </a:r>
          <a:endParaRPr lang="en-US" sz="1100" kern="1200" dirty="0"/>
        </a:p>
      </dsp:txBody>
      <dsp:txXfrm>
        <a:off x="757420" y="1620611"/>
        <a:ext cx="1485653" cy="922440"/>
      </dsp:txXfrm>
    </dsp:sp>
    <dsp:sp modelId="{B17DAE48-8674-43C3-8023-DBAB8A3B222A}">
      <dsp:nvSpPr>
        <dsp:cNvPr id="0" name=""/>
        <dsp:cNvSpPr/>
      </dsp:nvSpPr>
      <dsp:spPr>
        <a:xfrm>
          <a:off x="557272" y="2857642"/>
          <a:ext cx="1543049" cy="9798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F9B7A3-A25B-44BF-9CAD-C08D15F4FA9C}">
      <dsp:nvSpPr>
        <dsp:cNvPr id="0" name=""/>
        <dsp:cNvSpPr/>
      </dsp:nvSpPr>
      <dsp:spPr>
        <a:xfrm>
          <a:off x="728722" y="3020520"/>
          <a:ext cx="1543049" cy="9798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100" kern="1200" dirty="0"/>
            <a:t>بی اختیاری استرسی</a:t>
          </a:r>
          <a:endParaRPr lang="en-US" sz="1100" kern="1200" dirty="0"/>
        </a:p>
      </dsp:txBody>
      <dsp:txXfrm>
        <a:off x="757420" y="3049218"/>
        <a:ext cx="1485653" cy="922440"/>
      </dsp:txXfrm>
    </dsp:sp>
    <dsp:sp modelId="{B65E4888-3C30-4871-BB72-642B868041C0}">
      <dsp:nvSpPr>
        <dsp:cNvPr id="0" name=""/>
        <dsp:cNvSpPr/>
      </dsp:nvSpPr>
      <dsp:spPr>
        <a:xfrm>
          <a:off x="1988852" y="4149327"/>
          <a:ext cx="1543049" cy="97983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EF8A43-1D5B-4F96-B775-995F8D0AF5F5}">
      <dsp:nvSpPr>
        <dsp:cNvPr id="0" name=""/>
        <dsp:cNvSpPr/>
      </dsp:nvSpPr>
      <dsp:spPr>
        <a:xfrm>
          <a:off x="2160302" y="4312205"/>
          <a:ext cx="1543049" cy="9798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2189000" y="4340903"/>
        <a:ext cx="1485653" cy="922440"/>
      </dsp:txXfrm>
    </dsp:sp>
    <dsp:sp modelId="{02302960-6486-4DDD-B7EB-4B9D3A07D6F4}">
      <dsp:nvSpPr>
        <dsp:cNvPr id="0" name=""/>
        <dsp:cNvSpPr/>
      </dsp:nvSpPr>
      <dsp:spPr>
        <a:xfrm>
          <a:off x="3694867" y="1429035"/>
          <a:ext cx="1543049" cy="9798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358FBF-EAAA-4A4A-A1DE-020CAD4E78E1}">
      <dsp:nvSpPr>
        <dsp:cNvPr id="0" name=""/>
        <dsp:cNvSpPr/>
      </dsp:nvSpPr>
      <dsp:spPr>
        <a:xfrm>
          <a:off x="3866317" y="1591913"/>
          <a:ext cx="1543049" cy="9798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100" kern="1200" dirty="0"/>
            <a:t>نشت ارادی با فوریت ادراری و به دنبال عوامل تحریک کننده</a:t>
          </a:r>
          <a:endParaRPr lang="en-US" sz="1100" kern="1200" dirty="0"/>
        </a:p>
      </dsp:txBody>
      <dsp:txXfrm>
        <a:off x="3895015" y="1620611"/>
        <a:ext cx="1485653" cy="922440"/>
      </dsp:txXfrm>
    </dsp:sp>
    <dsp:sp modelId="{8B6F8110-AE43-406D-B458-E046896742C6}">
      <dsp:nvSpPr>
        <dsp:cNvPr id="0" name=""/>
        <dsp:cNvSpPr/>
      </dsp:nvSpPr>
      <dsp:spPr>
        <a:xfrm>
          <a:off x="3694867" y="2857642"/>
          <a:ext cx="1543049" cy="9798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378D19-F610-486E-996B-0426A2EA3C3E}">
      <dsp:nvSpPr>
        <dsp:cNvPr id="0" name=""/>
        <dsp:cNvSpPr/>
      </dsp:nvSpPr>
      <dsp:spPr>
        <a:xfrm>
          <a:off x="3866317" y="3020520"/>
          <a:ext cx="1543049" cy="9798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100" kern="1200" dirty="0"/>
            <a:t>بی اختیاری فوریتی</a:t>
          </a:r>
          <a:endParaRPr lang="en-US" sz="1100" kern="1200" dirty="0"/>
        </a:p>
      </dsp:txBody>
      <dsp:txXfrm>
        <a:off x="3895015" y="3049218"/>
        <a:ext cx="1485653" cy="922440"/>
      </dsp:txXfrm>
    </dsp:sp>
    <dsp:sp modelId="{B5D8CD49-9AD4-4C62-8D25-020C35D697ED}">
      <dsp:nvSpPr>
        <dsp:cNvPr id="0" name=""/>
        <dsp:cNvSpPr/>
      </dsp:nvSpPr>
      <dsp:spPr>
        <a:xfrm>
          <a:off x="1817392" y="4124841"/>
          <a:ext cx="4046340" cy="97983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8F0923-F8F7-43B2-901B-4028D0F3F383}">
      <dsp:nvSpPr>
        <dsp:cNvPr id="0" name=""/>
        <dsp:cNvSpPr/>
      </dsp:nvSpPr>
      <dsp:spPr>
        <a:xfrm>
          <a:off x="1988842" y="4287718"/>
          <a:ext cx="4046340" cy="9798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100" kern="1200" dirty="0"/>
            <a:t>ترکیبی از هر دو شکایت</a:t>
          </a:r>
          <a:endParaRPr lang="en-US" sz="1100" kern="1200" dirty="0"/>
        </a:p>
      </dsp:txBody>
      <dsp:txXfrm>
        <a:off x="2017540" y="4316416"/>
        <a:ext cx="3988944" cy="922440"/>
      </dsp:txXfrm>
    </dsp:sp>
    <dsp:sp modelId="{80721592-18FA-428D-BE89-52BEA2BFB0D7}">
      <dsp:nvSpPr>
        <dsp:cNvPr id="0" name=""/>
        <dsp:cNvSpPr/>
      </dsp:nvSpPr>
      <dsp:spPr>
        <a:xfrm>
          <a:off x="3694867" y="5714857"/>
          <a:ext cx="1543049" cy="97983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E02909-9FC9-43E9-A7C8-B7A44A05FC36}">
      <dsp:nvSpPr>
        <dsp:cNvPr id="0" name=""/>
        <dsp:cNvSpPr/>
      </dsp:nvSpPr>
      <dsp:spPr>
        <a:xfrm>
          <a:off x="3866317" y="5877734"/>
          <a:ext cx="1543049" cy="9798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100" kern="1200" dirty="0"/>
            <a:t>بی اختیاری مخلوط</a:t>
          </a:r>
          <a:endParaRPr lang="en-US" sz="1100" kern="1200" dirty="0"/>
        </a:p>
      </dsp:txBody>
      <dsp:txXfrm>
        <a:off x="3895015" y="5906432"/>
        <a:ext cx="1485653" cy="922440"/>
      </dsp:txXfrm>
    </dsp:sp>
    <dsp:sp modelId="{7BFAFB2C-1EE5-4ADE-9C7D-9AF414FAECC1}">
      <dsp:nvSpPr>
        <dsp:cNvPr id="0" name=""/>
        <dsp:cNvSpPr/>
      </dsp:nvSpPr>
      <dsp:spPr>
        <a:xfrm>
          <a:off x="5552672" y="1465926"/>
          <a:ext cx="2834459" cy="9798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65F7D4-E835-406A-8332-0F3CBF446E0F}">
      <dsp:nvSpPr>
        <dsp:cNvPr id="0" name=""/>
        <dsp:cNvSpPr/>
      </dsp:nvSpPr>
      <dsp:spPr>
        <a:xfrm>
          <a:off x="5724122" y="1628804"/>
          <a:ext cx="2834459" cy="9798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100" kern="1200" dirty="0"/>
            <a:t>نشت ادرار به صورت مداوم یا قطره قطره یا دفع ناکامل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100" kern="1200" dirty="0"/>
            <a:t>علایم همراه: جریان ضعیف و منقطع ادراری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100" kern="1200" dirty="0"/>
            <a:t>تاخیر در ادرار کردن- فرکونسی- ناکچوری</a:t>
          </a:r>
          <a:endParaRPr lang="en-US" sz="1100" kern="1200" dirty="0"/>
        </a:p>
      </dsp:txBody>
      <dsp:txXfrm>
        <a:off x="5752820" y="1657502"/>
        <a:ext cx="2777063" cy="922440"/>
      </dsp:txXfrm>
    </dsp:sp>
    <dsp:sp modelId="{3B219A1F-9F5C-487C-A862-F0A2B46D34D0}">
      <dsp:nvSpPr>
        <dsp:cNvPr id="0" name=""/>
        <dsp:cNvSpPr/>
      </dsp:nvSpPr>
      <dsp:spPr>
        <a:xfrm>
          <a:off x="6226522" y="2857642"/>
          <a:ext cx="1543049" cy="9798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30FB69-A9BC-47DC-AF50-D8EDEF775D9A}">
      <dsp:nvSpPr>
        <dsp:cNvPr id="0" name=""/>
        <dsp:cNvSpPr/>
      </dsp:nvSpPr>
      <dsp:spPr>
        <a:xfrm>
          <a:off x="6397972" y="3020520"/>
          <a:ext cx="1543049" cy="9798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100" kern="1200" dirty="0"/>
            <a:t>بی اختیاری سرریزی</a:t>
          </a:r>
          <a:endParaRPr lang="en-US" sz="1100" kern="1200" dirty="0"/>
        </a:p>
      </dsp:txBody>
      <dsp:txXfrm>
        <a:off x="6426670" y="3049218"/>
        <a:ext cx="1485653" cy="92244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069320-629D-4A85-8D64-6F791C809FF9}">
      <dsp:nvSpPr>
        <dsp:cNvPr id="0" name=""/>
        <dsp:cNvSpPr/>
      </dsp:nvSpPr>
      <dsp:spPr>
        <a:xfrm>
          <a:off x="4022332" y="708523"/>
          <a:ext cx="394694" cy="2238875"/>
        </a:xfrm>
        <a:custGeom>
          <a:avLst/>
          <a:gdLst/>
          <a:ahLst/>
          <a:cxnLst/>
          <a:rect l="0" t="0" r="0" b="0"/>
          <a:pathLst>
            <a:path>
              <a:moveTo>
                <a:pt x="394694" y="0"/>
              </a:moveTo>
              <a:lnTo>
                <a:pt x="394694" y="2238875"/>
              </a:lnTo>
              <a:lnTo>
                <a:pt x="0" y="22388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82E34-52AF-44A1-A876-51C613130231}">
      <dsp:nvSpPr>
        <dsp:cNvPr id="0" name=""/>
        <dsp:cNvSpPr/>
      </dsp:nvSpPr>
      <dsp:spPr>
        <a:xfrm>
          <a:off x="4417027" y="708523"/>
          <a:ext cx="3377861" cy="42485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57328"/>
              </a:lnTo>
              <a:lnTo>
                <a:pt x="3377861" y="4157328"/>
              </a:lnTo>
              <a:lnTo>
                <a:pt x="3377861" y="42485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60098E-34B6-4284-A557-C02FC48CD3D7}">
      <dsp:nvSpPr>
        <dsp:cNvPr id="0" name=""/>
        <dsp:cNvSpPr/>
      </dsp:nvSpPr>
      <dsp:spPr>
        <a:xfrm>
          <a:off x="4417027" y="708523"/>
          <a:ext cx="2326407" cy="42485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57328"/>
              </a:lnTo>
              <a:lnTo>
                <a:pt x="2326407" y="4157328"/>
              </a:lnTo>
              <a:lnTo>
                <a:pt x="2326407" y="42485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0BB991-FFBE-4AEE-BDA9-C2A8115BD943}">
      <dsp:nvSpPr>
        <dsp:cNvPr id="0" name=""/>
        <dsp:cNvSpPr/>
      </dsp:nvSpPr>
      <dsp:spPr>
        <a:xfrm>
          <a:off x="4417027" y="708523"/>
          <a:ext cx="1274953" cy="42485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57328"/>
              </a:lnTo>
              <a:lnTo>
                <a:pt x="1274953" y="4157328"/>
              </a:lnTo>
              <a:lnTo>
                <a:pt x="1274953" y="42485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4E106D-45C0-4085-A237-82A939048EA9}">
      <dsp:nvSpPr>
        <dsp:cNvPr id="0" name=""/>
        <dsp:cNvSpPr/>
      </dsp:nvSpPr>
      <dsp:spPr>
        <a:xfrm>
          <a:off x="4417027" y="708523"/>
          <a:ext cx="223499" cy="42485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57328"/>
              </a:lnTo>
              <a:lnTo>
                <a:pt x="223499" y="4157328"/>
              </a:lnTo>
              <a:lnTo>
                <a:pt x="223499" y="42485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BF324B-8F57-4FA0-BEC7-894C9AB26EE6}">
      <dsp:nvSpPr>
        <dsp:cNvPr id="0" name=""/>
        <dsp:cNvSpPr/>
      </dsp:nvSpPr>
      <dsp:spPr>
        <a:xfrm>
          <a:off x="3589073" y="708523"/>
          <a:ext cx="827954" cy="4248570"/>
        </a:xfrm>
        <a:custGeom>
          <a:avLst/>
          <a:gdLst/>
          <a:ahLst/>
          <a:cxnLst/>
          <a:rect l="0" t="0" r="0" b="0"/>
          <a:pathLst>
            <a:path>
              <a:moveTo>
                <a:pt x="827954" y="0"/>
              </a:moveTo>
              <a:lnTo>
                <a:pt x="827954" y="4157328"/>
              </a:lnTo>
              <a:lnTo>
                <a:pt x="0" y="4157328"/>
              </a:lnTo>
              <a:lnTo>
                <a:pt x="0" y="42485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0E13F1-7A62-4C45-B03B-27B10F9AA0E4}">
      <dsp:nvSpPr>
        <dsp:cNvPr id="0" name=""/>
        <dsp:cNvSpPr/>
      </dsp:nvSpPr>
      <dsp:spPr>
        <a:xfrm>
          <a:off x="2537619" y="708523"/>
          <a:ext cx="1879408" cy="4248570"/>
        </a:xfrm>
        <a:custGeom>
          <a:avLst/>
          <a:gdLst/>
          <a:ahLst/>
          <a:cxnLst/>
          <a:rect l="0" t="0" r="0" b="0"/>
          <a:pathLst>
            <a:path>
              <a:moveTo>
                <a:pt x="1879408" y="0"/>
              </a:moveTo>
              <a:lnTo>
                <a:pt x="1879408" y="4157328"/>
              </a:lnTo>
              <a:lnTo>
                <a:pt x="0" y="4157328"/>
              </a:lnTo>
              <a:lnTo>
                <a:pt x="0" y="42485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A03841-B5E0-4E53-9081-84226171A3C8}">
      <dsp:nvSpPr>
        <dsp:cNvPr id="0" name=""/>
        <dsp:cNvSpPr/>
      </dsp:nvSpPr>
      <dsp:spPr>
        <a:xfrm>
          <a:off x="1486165" y="708523"/>
          <a:ext cx="2930862" cy="4248570"/>
        </a:xfrm>
        <a:custGeom>
          <a:avLst/>
          <a:gdLst/>
          <a:ahLst/>
          <a:cxnLst/>
          <a:rect l="0" t="0" r="0" b="0"/>
          <a:pathLst>
            <a:path>
              <a:moveTo>
                <a:pt x="2930862" y="0"/>
              </a:moveTo>
              <a:lnTo>
                <a:pt x="2930862" y="4157328"/>
              </a:lnTo>
              <a:lnTo>
                <a:pt x="0" y="4157328"/>
              </a:lnTo>
              <a:lnTo>
                <a:pt x="0" y="42485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83A5CA-ED89-4D3F-BB39-954DFB884D79}">
      <dsp:nvSpPr>
        <dsp:cNvPr id="0" name=""/>
        <dsp:cNvSpPr/>
      </dsp:nvSpPr>
      <dsp:spPr>
        <a:xfrm>
          <a:off x="434711" y="708523"/>
          <a:ext cx="3982316" cy="4248570"/>
        </a:xfrm>
        <a:custGeom>
          <a:avLst/>
          <a:gdLst/>
          <a:ahLst/>
          <a:cxnLst/>
          <a:rect l="0" t="0" r="0" b="0"/>
          <a:pathLst>
            <a:path>
              <a:moveTo>
                <a:pt x="3982316" y="0"/>
              </a:moveTo>
              <a:lnTo>
                <a:pt x="3982316" y="4157328"/>
              </a:lnTo>
              <a:lnTo>
                <a:pt x="0" y="4157328"/>
              </a:lnTo>
              <a:lnTo>
                <a:pt x="0" y="42485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0A0CD3-D8E2-4076-B66F-48FE54E85B18}">
      <dsp:nvSpPr>
        <dsp:cNvPr id="0" name=""/>
        <dsp:cNvSpPr/>
      </dsp:nvSpPr>
      <dsp:spPr>
        <a:xfrm>
          <a:off x="3351318" y="0"/>
          <a:ext cx="2131418" cy="7085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/>
            <a:t>بی اختیاری ادراری</a:t>
          </a:r>
          <a:endParaRPr lang="en-US" sz="1600" kern="1200" dirty="0"/>
        </a:p>
      </dsp:txBody>
      <dsp:txXfrm>
        <a:off x="3351318" y="0"/>
        <a:ext cx="2131418" cy="708523"/>
      </dsp:txXfrm>
    </dsp:sp>
    <dsp:sp modelId="{DCB61EA2-354E-481D-961E-8144F5AF596B}">
      <dsp:nvSpPr>
        <dsp:cNvPr id="0" name=""/>
        <dsp:cNvSpPr/>
      </dsp:nvSpPr>
      <dsp:spPr>
        <a:xfrm>
          <a:off x="226" y="4957094"/>
          <a:ext cx="868970" cy="4344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/>
            <a:t>شرح حال</a:t>
          </a:r>
          <a:endParaRPr lang="en-US" sz="1500" kern="1200" dirty="0"/>
        </a:p>
      </dsp:txBody>
      <dsp:txXfrm>
        <a:off x="226" y="4957094"/>
        <a:ext cx="868970" cy="434485"/>
      </dsp:txXfrm>
    </dsp:sp>
    <dsp:sp modelId="{B64C0582-E135-497F-8FF1-B930156F57FE}">
      <dsp:nvSpPr>
        <dsp:cNvPr id="0" name=""/>
        <dsp:cNvSpPr/>
      </dsp:nvSpPr>
      <dsp:spPr>
        <a:xfrm>
          <a:off x="1051679" y="4957094"/>
          <a:ext cx="868970" cy="4344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/>
            <a:t>معاینه فیزیکی</a:t>
          </a:r>
          <a:endParaRPr lang="en-US" sz="1500" kern="1200" dirty="0"/>
        </a:p>
      </dsp:txBody>
      <dsp:txXfrm>
        <a:off x="1051679" y="4957094"/>
        <a:ext cx="868970" cy="434485"/>
      </dsp:txXfrm>
    </dsp:sp>
    <dsp:sp modelId="{84DF3371-960F-4BAA-8EF0-42559122E864}">
      <dsp:nvSpPr>
        <dsp:cNvPr id="0" name=""/>
        <dsp:cNvSpPr/>
      </dsp:nvSpPr>
      <dsp:spPr>
        <a:xfrm>
          <a:off x="2103133" y="4957094"/>
          <a:ext cx="868970" cy="4344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/>
            <a:t>تست سرفه</a:t>
          </a:r>
          <a:endParaRPr lang="en-US" sz="1500" kern="1200" dirty="0"/>
        </a:p>
      </dsp:txBody>
      <dsp:txXfrm>
        <a:off x="2103133" y="4957094"/>
        <a:ext cx="868970" cy="434485"/>
      </dsp:txXfrm>
    </dsp:sp>
    <dsp:sp modelId="{98AAC137-7686-449B-B518-72CCA6CE9E48}">
      <dsp:nvSpPr>
        <dsp:cNvPr id="0" name=""/>
        <dsp:cNvSpPr/>
      </dsp:nvSpPr>
      <dsp:spPr>
        <a:xfrm>
          <a:off x="3154587" y="4957094"/>
          <a:ext cx="868970" cy="4344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/>
            <a:t>چارت دفعات ادراری </a:t>
          </a:r>
          <a:r>
            <a:rPr lang="en-US" sz="1500" kern="1200"/>
            <a:t>fvc</a:t>
          </a:r>
          <a:endParaRPr lang="en-US" sz="1500" kern="1200" dirty="0"/>
        </a:p>
      </dsp:txBody>
      <dsp:txXfrm>
        <a:off x="3154587" y="4957094"/>
        <a:ext cx="868970" cy="434485"/>
      </dsp:txXfrm>
    </dsp:sp>
    <dsp:sp modelId="{04A04C45-D93A-4724-AD8F-5C9EC5B1769D}">
      <dsp:nvSpPr>
        <dsp:cNvPr id="0" name=""/>
        <dsp:cNvSpPr/>
      </dsp:nvSpPr>
      <dsp:spPr>
        <a:xfrm>
          <a:off x="4206041" y="4957094"/>
          <a:ext cx="868970" cy="4344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/>
            <a:t>حجم</a:t>
          </a:r>
          <a:r>
            <a:rPr lang="fa-IR" sz="1500" kern="1200" baseline="0" dirty="0"/>
            <a:t> باقیمانده ادرار</a:t>
          </a:r>
          <a:endParaRPr lang="en-US" sz="1500" kern="1200" dirty="0"/>
        </a:p>
      </dsp:txBody>
      <dsp:txXfrm>
        <a:off x="4206041" y="4957094"/>
        <a:ext cx="868970" cy="434485"/>
      </dsp:txXfrm>
    </dsp:sp>
    <dsp:sp modelId="{B709EEA7-0665-4624-9FB2-1197E3401E78}">
      <dsp:nvSpPr>
        <dsp:cNvPr id="0" name=""/>
        <dsp:cNvSpPr/>
      </dsp:nvSpPr>
      <dsp:spPr>
        <a:xfrm>
          <a:off x="5257495" y="4957094"/>
          <a:ext cx="868970" cy="4344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/>
            <a:t>تست آزمایشگاهی</a:t>
          </a:r>
          <a:endParaRPr lang="en-US" sz="1500" kern="1200" dirty="0"/>
        </a:p>
      </dsp:txBody>
      <dsp:txXfrm>
        <a:off x="5257495" y="4957094"/>
        <a:ext cx="868970" cy="434485"/>
      </dsp:txXfrm>
    </dsp:sp>
    <dsp:sp modelId="{8ADF9381-A5CA-4AA3-856F-2FD6257FD4FD}">
      <dsp:nvSpPr>
        <dsp:cNvPr id="0" name=""/>
        <dsp:cNvSpPr/>
      </dsp:nvSpPr>
      <dsp:spPr>
        <a:xfrm>
          <a:off x="6308949" y="4957094"/>
          <a:ext cx="868970" cy="4344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/>
            <a:t>تست</a:t>
          </a:r>
          <a:r>
            <a:rPr lang="fa-IR" sz="1500" kern="1200" baseline="0" dirty="0"/>
            <a:t> اورودینامیک</a:t>
          </a:r>
          <a:endParaRPr lang="en-US" sz="1500" kern="1200" dirty="0"/>
        </a:p>
      </dsp:txBody>
      <dsp:txXfrm>
        <a:off x="6308949" y="4957094"/>
        <a:ext cx="868970" cy="434485"/>
      </dsp:txXfrm>
    </dsp:sp>
    <dsp:sp modelId="{6283706C-C296-499D-A14D-60E6387E3C48}">
      <dsp:nvSpPr>
        <dsp:cNvPr id="0" name=""/>
        <dsp:cNvSpPr/>
      </dsp:nvSpPr>
      <dsp:spPr>
        <a:xfrm>
          <a:off x="7360403" y="4957094"/>
          <a:ext cx="868970" cy="4344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/>
            <a:t>بررسی رادیولوژیکی</a:t>
          </a:r>
        </a:p>
      </dsp:txBody>
      <dsp:txXfrm>
        <a:off x="7360403" y="4957094"/>
        <a:ext cx="868970" cy="434485"/>
      </dsp:txXfrm>
    </dsp:sp>
    <dsp:sp modelId="{D41DCCE2-E9EA-4CC3-8D37-005818010814}">
      <dsp:nvSpPr>
        <dsp:cNvPr id="0" name=""/>
        <dsp:cNvSpPr/>
      </dsp:nvSpPr>
      <dsp:spPr>
        <a:xfrm>
          <a:off x="2559230" y="1274463"/>
          <a:ext cx="1463102" cy="33458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/>
            <a:t>رد عوامل برگشت پذیر: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DIAPPERS</a:t>
          </a:r>
          <a:endParaRPr lang="fa-IR" sz="150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/>
            <a:t>دیلیریوم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/>
            <a:t>عفونت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/>
            <a:t>وازینیت یا اورتریت آتروفیک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/>
            <a:t>عوامل دارویی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/>
            <a:t>عوامل روانی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/>
            <a:t>تولید بیش از حد ادرار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/>
            <a:t>محدودیت حرکت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/>
            <a:t>احتباس مدفوع</a:t>
          </a:r>
          <a:endParaRPr lang="en-US" sz="1500" kern="1200" dirty="0"/>
        </a:p>
      </dsp:txBody>
      <dsp:txXfrm>
        <a:off x="2559230" y="1274463"/>
        <a:ext cx="1463102" cy="33458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DA97EA54-8D1A-4291-AD59-D5A2C0D509C2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21823"/>
            <a:ext cx="5642610" cy="4189095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D31BB80E-01AD-4C9E-92F3-27A8A5AEC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94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6F9F8-F187-4AC6-96E7-D7D65343EBA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6F9F8-F187-4AC6-96E7-D7D65343EBA9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6F9F8-F187-4AC6-96E7-D7D65343EBA9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6F9F8-F187-4AC6-96E7-D7D65343EBA9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BB80E-01AD-4C9E-92F3-27A8A5AECBC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69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8180-20BD-49C8-B397-BFF41E95F3DD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78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6F9F8-F187-4AC6-96E7-D7D65343EBA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6F9F8-F187-4AC6-96E7-D7D65343EBA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6F9F8-F187-4AC6-96E7-D7D65343EBA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6F9F8-F187-4AC6-96E7-D7D65343EBA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BB80E-01AD-4C9E-92F3-27A8A5AECB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01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6F9F8-F187-4AC6-96E7-D7D65343EBA9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BB80E-01AD-4C9E-92F3-27A8A5AECB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35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6F9F8-F187-4AC6-96E7-D7D65343EBA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12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33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57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16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95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55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10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30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183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95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C25A4-E4AD-4AAB-8B26-2659A8C5CCD5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2FE1C8-B410-4D4A-A21F-D2E5399B2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8229600" cy="990597"/>
          </a:xfrm>
        </p:spPr>
        <p:txBody>
          <a:bodyPr>
            <a:normAutofit/>
          </a:bodyPr>
          <a:lstStyle/>
          <a:p>
            <a:r>
              <a:rPr lang="en-US" sz="24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IN THE NAME OF GOD</a:t>
            </a:r>
            <a:endParaRPr lang="en-US" sz="2400" i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E13473-108E-45F7-8EB3-091721C45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057400"/>
            <a:ext cx="8534400" cy="4572000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en-US" sz="8000" b="1" i="1" dirty="0">
                <a:solidFill>
                  <a:srgbClr val="C00000"/>
                </a:solidFill>
                <a:latin typeface="Algerian" panose="04020705040A02060702" pitchFamily="82" charset="0"/>
                <a:cs typeface="2  Kaj" pitchFamily="2" charset="-78"/>
              </a:rPr>
              <a:t>URINARY INCONTINENCE(UI)</a:t>
            </a:r>
          </a:p>
          <a:p>
            <a:pPr marL="0" indent="0" algn="ctr">
              <a:buNone/>
            </a:pPr>
            <a:endParaRPr lang="en-US" sz="6000" dirty="0">
              <a:latin typeface="Berlin Sans FB Demi" pitchFamily="34" charset="0"/>
              <a:cs typeface="2  Kaj" pitchFamily="2" charset="-78"/>
            </a:endParaRPr>
          </a:p>
          <a:p>
            <a:pPr marL="0" indent="0" algn="ctr">
              <a:buNone/>
            </a:pPr>
            <a:endParaRPr lang="en-US" sz="6000" dirty="0">
              <a:latin typeface="Berlin Sans FB Demi" pitchFamily="34" charset="0"/>
              <a:cs typeface="2  Kaj" pitchFamily="2" charset="-78"/>
            </a:endParaRPr>
          </a:p>
          <a:p>
            <a:pPr marL="0" indent="0">
              <a:buNone/>
            </a:pPr>
            <a:endParaRPr lang="en-US" sz="6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2  Kaj" pitchFamily="2" charset="-78"/>
            </a:endParaRPr>
          </a:p>
          <a:p>
            <a:pPr marL="0" indent="0">
              <a:buNone/>
            </a:pPr>
            <a:endParaRPr lang="en-US" sz="6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2  Kaj" pitchFamily="2" charset="-78"/>
            </a:endParaRPr>
          </a:p>
          <a:p>
            <a:pPr marL="0" indent="0">
              <a:buNone/>
            </a:pPr>
            <a:r>
              <a:rPr lang="en-US" sz="6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2  Kaj" pitchFamily="2" charset="-78"/>
              </a:rPr>
              <a:t>Dr  Maryam </a:t>
            </a:r>
            <a:r>
              <a:rPr lang="en-US" sz="6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2  Kaj" pitchFamily="2" charset="-78"/>
              </a:rPr>
              <a:t>Deldar</a:t>
            </a:r>
            <a:endParaRPr lang="en-US" sz="6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2  Kaj" pitchFamily="2" charset="-78"/>
            </a:endParaRPr>
          </a:p>
          <a:p>
            <a:pPr marL="0" indent="0" algn="ctr">
              <a:buNone/>
            </a:pPr>
            <a:endParaRPr lang="en-US" sz="60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2  Kaj" pitchFamily="2" charset="-78"/>
            </a:endParaRPr>
          </a:p>
          <a:p>
            <a:pPr marL="0" indent="0" algn="ctr">
              <a:buNone/>
            </a:pPr>
            <a:endParaRPr lang="en-US" sz="60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2  Kaj" pitchFamily="2" charset="-78"/>
            </a:endParaRPr>
          </a:p>
          <a:p>
            <a:pPr marL="0" indent="0" algn="ctr">
              <a:buNone/>
            </a:pPr>
            <a:endParaRPr lang="en-US" sz="60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2  Kaj" pitchFamily="2" charset="-78"/>
            </a:endParaRPr>
          </a:p>
          <a:p>
            <a:pPr marL="0" indent="0">
              <a:buNone/>
            </a:pPr>
            <a:r>
              <a:rPr lang="en-US" sz="3200" i="1" dirty="0">
                <a:solidFill>
                  <a:srgbClr val="00B050"/>
                </a:solidFill>
                <a:latin typeface="+mj-lt"/>
                <a:cs typeface="2  Kaj" pitchFamily="2" charset="-78"/>
              </a:rPr>
              <a:t>OB , GYN . Fellowship of Female Pelvic Medicine &amp; Reconstructive Surgery</a:t>
            </a:r>
            <a:endParaRPr lang="en-US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Assistant  Professor of Tehran University of Medical Sciences</a:t>
            </a:r>
          </a:p>
          <a:p>
            <a:pPr marL="0" indent="0">
              <a:buNone/>
            </a:pPr>
            <a:endParaRPr lang="en-US" sz="3200" i="1" dirty="0">
              <a:solidFill>
                <a:srgbClr val="00B050"/>
              </a:solidFill>
              <a:latin typeface="+mj-lt"/>
              <a:cs typeface="2  Kaj" pitchFamily="2" charset="-78"/>
            </a:endParaRPr>
          </a:p>
          <a:p>
            <a:pPr marL="0" indent="0">
              <a:buNone/>
            </a:pPr>
            <a:r>
              <a:rPr lang="en-US" sz="3200" i="1" dirty="0">
                <a:solidFill>
                  <a:srgbClr val="00B050"/>
                </a:solidFill>
                <a:latin typeface="+mj-lt"/>
                <a:cs typeface="2  Kaj" pitchFamily="2" charset="-78"/>
              </a:rPr>
              <a:t>Imam Khomeini Hospital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C0CC6F-0EBD-474C-BBC9-43DC51591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3429000"/>
            <a:ext cx="3276600" cy="259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8DF9FD-A15A-4BAB-A805-F2C6D71B5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" y="0"/>
            <a:ext cx="1671488" cy="99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70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45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960B748D-F21C-41F7-BB68-F185C92E4A4B}"/>
              </a:ext>
            </a:extLst>
          </p:cNvPr>
          <p:cNvSpPr/>
          <p:nvPr/>
        </p:nvSpPr>
        <p:spPr>
          <a:xfrm>
            <a:off x="914400" y="228600"/>
            <a:ext cx="7086600" cy="2057400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/>
                </a:solidFill>
                <a:effectLst/>
              </a:rPr>
              <a:t>Subsequent pregnancy </a:t>
            </a:r>
            <a:endParaRPr lang="en-US" sz="3200" b="1" i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973408-AC1E-45FE-8251-FFCC9E37F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544" y="3200400"/>
            <a:ext cx="7004911" cy="3657600"/>
          </a:xfrm>
          <a:prstGeom prst="rect">
            <a:avLst/>
          </a:prstGeom>
        </p:spPr>
      </p:pic>
      <p:sp>
        <p:nvSpPr>
          <p:cNvPr id="4" name="Smiley Face 3">
            <a:extLst>
              <a:ext uri="{FF2B5EF4-FFF2-40B4-BE49-F238E27FC236}">
                <a16:creationId xmlns:a16="http://schemas.microsoft.com/office/drawing/2014/main" xmlns="" id="{5CCDBD03-6CAC-42A8-80C5-3139A862E7AC}"/>
              </a:ext>
            </a:extLst>
          </p:cNvPr>
          <p:cNvSpPr/>
          <p:nvPr/>
        </p:nvSpPr>
        <p:spPr>
          <a:xfrm>
            <a:off x="76200" y="76200"/>
            <a:ext cx="838200" cy="838200"/>
          </a:xfrm>
          <a:prstGeom prst="smileyFace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2924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:a16="http://schemas.microsoft.com/office/drawing/2014/main" xmlns="" id="{58E8C453-AE29-4366-9F66-CCE24EA283D3}"/>
              </a:ext>
            </a:extLst>
          </p:cNvPr>
          <p:cNvSpPr/>
          <p:nvPr/>
        </p:nvSpPr>
        <p:spPr>
          <a:xfrm>
            <a:off x="381000" y="228600"/>
            <a:ext cx="8305800" cy="220980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5919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Since pelvic support may be disrupted during </a:t>
            </a:r>
            <a:r>
              <a:rPr lang="en-US" sz="2400" b="1" i="1" dirty="0">
                <a:solidFill>
                  <a:srgbClr val="C00000"/>
                </a:solidFill>
                <a:latin typeface="+mn-lt"/>
              </a:rPr>
              <a:t>pregnancy 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, and particularly following a </a:t>
            </a:r>
            <a:r>
              <a:rPr lang="en-US" sz="2400" b="1" i="1" dirty="0">
                <a:solidFill>
                  <a:srgbClr val="C00000"/>
                </a:solidFill>
                <a:latin typeface="+mn-lt"/>
              </a:rPr>
              <a:t>vaginal birth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xmlns="" id="{0C7BEC23-6FCC-463F-AFE4-987AE1A2E680}"/>
              </a:ext>
            </a:extLst>
          </p:cNvPr>
          <p:cNvSpPr/>
          <p:nvPr/>
        </p:nvSpPr>
        <p:spPr>
          <a:xfrm>
            <a:off x="351503" y="2590800"/>
            <a:ext cx="8558981" cy="3810000"/>
          </a:xfrm>
          <a:prstGeom prst="horizontalScroll">
            <a:avLst/>
          </a:prstGeom>
          <a:ln w="5715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ost physicians recommend </a:t>
            </a:r>
            <a:r>
              <a:rPr lang="en-US" sz="2800" b="1" i="1" dirty="0">
                <a:solidFill>
                  <a:srgbClr val="FF0000"/>
                </a:solidFill>
                <a:latin typeface="+mn-lt"/>
              </a:rPr>
              <a:t>delaying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midurethral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sling placement until </a:t>
            </a:r>
            <a:r>
              <a:rPr lang="en-US" sz="2800" b="1" i="1" dirty="0">
                <a:solidFill>
                  <a:srgbClr val="00B0F0"/>
                </a:solidFill>
                <a:latin typeface="+mn-lt"/>
              </a:rPr>
              <a:t>childbearing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has been </a:t>
            </a:r>
            <a:r>
              <a:rPr lang="en-US" sz="2800" b="1" i="1" dirty="0">
                <a:solidFill>
                  <a:srgbClr val="00B0F0"/>
                </a:solidFill>
                <a:latin typeface="+mn-lt"/>
              </a:rPr>
              <a:t>completed</a:t>
            </a:r>
            <a:endParaRPr 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33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Beveled 1">
            <a:extLst>
              <a:ext uri="{FF2B5EF4-FFF2-40B4-BE49-F238E27FC236}">
                <a16:creationId xmlns:a16="http://schemas.microsoft.com/office/drawing/2014/main" xmlns="" id="{91E8A729-F884-439D-A3FF-3E31F4350624}"/>
              </a:ext>
            </a:extLst>
          </p:cNvPr>
          <p:cNvSpPr/>
          <p:nvPr/>
        </p:nvSpPr>
        <p:spPr>
          <a:xfrm>
            <a:off x="304800" y="1295400"/>
            <a:ext cx="8610600" cy="4267200"/>
          </a:xfrm>
          <a:prstGeom prst="beve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In women who become pregnant following anti-incontinence surgery, the best choice for </a:t>
            </a:r>
            <a:r>
              <a:rPr lang="en-US" sz="2800" b="1" i="1" dirty="0">
                <a:solidFill>
                  <a:srgbClr val="00B050"/>
                </a:solidFill>
                <a:latin typeface="+mn-lt"/>
              </a:rPr>
              <a:t>mode 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of </a:t>
            </a:r>
            <a:r>
              <a:rPr lang="en-US" sz="2800" b="1" i="1" dirty="0">
                <a:solidFill>
                  <a:srgbClr val="00B050"/>
                </a:solidFill>
                <a:latin typeface="+mn-lt"/>
              </a:rPr>
              <a:t>delivery 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is </a:t>
            </a:r>
            <a:r>
              <a:rPr lang="en-US" sz="2800" b="1" i="1" dirty="0">
                <a:solidFill>
                  <a:srgbClr val="C00000"/>
                </a:solidFill>
                <a:latin typeface="+mn-lt"/>
              </a:rPr>
              <a:t>uncertain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.</a:t>
            </a:r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xmlns="" id="{D594B1DD-0A61-492A-9778-782AC061D818}"/>
              </a:ext>
            </a:extLst>
          </p:cNvPr>
          <p:cNvSpPr/>
          <p:nvPr/>
        </p:nvSpPr>
        <p:spPr>
          <a:xfrm>
            <a:off x="381000" y="228600"/>
            <a:ext cx="838200" cy="762000"/>
          </a:xfrm>
          <a:prstGeom prst="smileyFace">
            <a:avLst/>
          </a:prstGeo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Help 3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2E5D9B83-6C27-4786-9784-D39ADDC17F11}"/>
              </a:ext>
            </a:extLst>
          </p:cNvPr>
          <p:cNvSpPr/>
          <p:nvPr/>
        </p:nvSpPr>
        <p:spPr>
          <a:xfrm>
            <a:off x="7620000" y="228600"/>
            <a:ext cx="914400" cy="762000"/>
          </a:xfrm>
          <a:prstGeom prst="actionButtonHelp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E0D3FE-AFD2-41DF-A0D3-A10DF6DE2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124200"/>
            <a:ext cx="6172200" cy="3657600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45761884-D4EC-45A5-A89C-09F58B6D3738}"/>
              </a:ext>
            </a:extLst>
          </p:cNvPr>
          <p:cNvSpPr/>
          <p:nvPr/>
        </p:nvSpPr>
        <p:spPr>
          <a:xfrm>
            <a:off x="1295400" y="152400"/>
            <a:ext cx="6553200" cy="1905000"/>
          </a:xfrm>
          <a:prstGeom prst="cloudCallout">
            <a:avLst/>
          </a:prstGeom>
          <a:ln w="571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Overactive bladder (OAB) in females: </a:t>
            </a:r>
            <a:r>
              <a:rPr lang="en-US" sz="2400" b="1" i="1" u="sng" dirty="0">
                <a:solidFill>
                  <a:srgbClr val="C00000"/>
                </a:solidFill>
              </a:rPr>
              <a:t>Treatment</a:t>
            </a:r>
          </a:p>
        </p:txBody>
      </p:sp>
    </p:spTree>
    <p:extLst>
      <p:ext uri="{BB962C8B-B14F-4D97-AF65-F5344CB8AC3E}">
        <p14:creationId xmlns:p14="http://schemas.microsoft.com/office/powerpoint/2010/main" val="391202506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E5D296-9A76-416A-9C62-759E40B8A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7239000" cy="5867400"/>
          </a:xfrm>
          <a:prstGeom prst="rect">
            <a:avLst/>
          </a:prstGeom>
        </p:spPr>
      </p:pic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xmlns="" id="{44EAE4A6-496F-4288-BE03-6A673E0D13BD}"/>
              </a:ext>
            </a:extLst>
          </p:cNvPr>
          <p:cNvCxnSpPr/>
          <p:nvPr/>
        </p:nvCxnSpPr>
        <p:spPr>
          <a:xfrm rot="10800000" flipV="1">
            <a:off x="5562600" y="3276600"/>
            <a:ext cx="1524000" cy="685800"/>
          </a:xfrm>
          <a:prstGeom prst="curvedConnector3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xmlns="" id="{59424830-671D-461E-9E36-7ECEF4E5CE0B}"/>
              </a:ext>
            </a:extLst>
          </p:cNvPr>
          <p:cNvCxnSpPr/>
          <p:nvPr/>
        </p:nvCxnSpPr>
        <p:spPr>
          <a:xfrm rot="16200000" flipH="1">
            <a:off x="3657600" y="2895600"/>
            <a:ext cx="1905000" cy="76200"/>
          </a:xfrm>
          <a:prstGeom prst="curvedConnector3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73312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A4A0C0-53ED-4F7C-8744-51176B374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66699"/>
            <a:ext cx="7010399" cy="6324601"/>
          </a:xfrm>
          <a:prstGeom prst="rect">
            <a:avLst/>
          </a:prstGeom>
        </p:spPr>
      </p:pic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xmlns="" id="{60819B83-3C00-47A3-8713-37334CA85E83}"/>
              </a:ext>
            </a:extLst>
          </p:cNvPr>
          <p:cNvCxnSpPr/>
          <p:nvPr/>
        </p:nvCxnSpPr>
        <p:spPr>
          <a:xfrm rot="5400000">
            <a:off x="6019800" y="2286000"/>
            <a:ext cx="1143000" cy="838200"/>
          </a:xfrm>
          <a:prstGeom prst="curvedConnector3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xmlns="" id="{6F766234-5A8A-48A8-A934-4239749B603A}"/>
              </a:ext>
            </a:extLst>
          </p:cNvPr>
          <p:cNvCxnSpPr/>
          <p:nvPr/>
        </p:nvCxnSpPr>
        <p:spPr>
          <a:xfrm>
            <a:off x="1752600" y="3810000"/>
            <a:ext cx="1752600" cy="1143000"/>
          </a:xfrm>
          <a:prstGeom prst="curvedConnector3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47785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84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457200" y="60198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8866745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5009D34-6EEE-4C73-B6CD-93BDE5443047}"/>
              </a:ext>
            </a:extLst>
          </p:cNvPr>
          <p:cNvSpPr/>
          <p:nvPr/>
        </p:nvSpPr>
        <p:spPr>
          <a:xfrm>
            <a:off x="533400" y="381000"/>
            <a:ext cx="8229600" cy="1319981"/>
          </a:xfrm>
          <a:prstGeom prst="roundRect">
            <a:avLst/>
          </a:prstGeom>
          <a:ln w="571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Trial of pelvic floor exercises / Lifestyle therapy / Behavioral changes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1971487-B652-4A17-9A03-87E76FE37AE2}"/>
              </a:ext>
            </a:extLst>
          </p:cNvPr>
          <p:cNvSpPr/>
          <p:nvPr/>
        </p:nvSpPr>
        <p:spPr>
          <a:xfrm>
            <a:off x="609600" y="2490018"/>
            <a:ext cx="8153400" cy="1319981"/>
          </a:xfrm>
          <a:prstGeom prst="roundRect">
            <a:avLst/>
          </a:prstGeom>
          <a:ln w="571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Supervised or augmented pelvic floor muscle training</a:t>
            </a:r>
          </a:p>
        </p:txBody>
      </p:sp>
      <p:sp>
        <p:nvSpPr>
          <p:cNvPr id="6" name="Scroll: Horizontal 5">
            <a:extLst>
              <a:ext uri="{FF2B5EF4-FFF2-40B4-BE49-F238E27FC236}">
                <a16:creationId xmlns:a16="http://schemas.microsoft.com/office/drawing/2014/main" xmlns="" id="{914955B0-8A0C-4C9C-8E69-42315B66C50E}"/>
              </a:ext>
            </a:extLst>
          </p:cNvPr>
          <p:cNvSpPr/>
          <p:nvPr/>
        </p:nvSpPr>
        <p:spPr>
          <a:xfrm>
            <a:off x="533400" y="4343400"/>
            <a:ext cx="8077200" cy="243840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B0F0"/>
                </a:solidFill>
              </a:rPr>
              <a:t>It can take </a:t>
            </a:r>
            <a:r>
              <a:rPr lang="en-US" sz="2800" b="1" i="1" dirty="0">
                <a:solidFill>
                  <a:srgbClr val="FF0000"/>
                </a:solidFill>
              </a:rPr>
              <a:t>6</a:t>
            </a:r>
            <a:r>
              <a:rPr lang="en-US" sz="2800" b="1" i="1" dirty="0">
                <a:solidFill>
                  <a:srgbClr val="00B0F0"/>
                </a:solidFill>
              </a:rPr>
              <a:t> to </a:t>
            </a:r>
            <a:r>
              <a:rPr lang="en-US" sz="2800" b="1" i="1" dirty="0">
                <a:solidFill>
                  <a:srgbClr val="FF0000"/>
                </a:solidFill>
              </a:rPr>
              <a:t>12 </a:t>
            </a:r>
            <a:r>
              <a:rPr lang="en-US" sz="2800" b="1" i="1" dirty="0">
                <a:solidFill>
                  <a:srgbClr val="00B0F0"/>
                </a:solidFill>
              </a:rPr>
              <a:t>weeks to see an effect from the initial interventions</a:t>
            </a:r>
          </a:p>
        </p:txBody>
      </p:sp>
    </p:spTree>
    <p:extLst>
      <p:ext uri="{BB962C8B-B14F-4D97-AF65-F5344CB8AC3E}">
        <p14:creationId xmlns:p14="http://schemas.microsoft.com/office/powerpoint/2010/main" val="393664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xmlns="" id="{0A6C5F08-B3E4-4436-8AE7-3457D532E7BA}"/>
              </a:ext>
            </a:extLst>
          </p:cNvPr>
          <p:cNvSpPr/>
          <p:nvPr/>
        </p:nvSpPr>
        <p:spPr>
          <a:xfrm>
            <a:off x="304800" y="0"/>
            <a:ext cx="8534400" cy="4343400"/>
          </a:xfrm>
          <a:prstGeom prst="horizontalScroll">
            <a:avLst/>
          </a:prstGeom>
          <a:ln w="571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0070C0"/>
                </a:solidFill>
              </a:rPr>
              <a:t>For those who have difficulty or no improvement with unsupervised physical therapy:</a:t>
            </a:r>
          </a:p>
          <a:p>
            <a:pPr algn="ctr"/>
            <a:endParaRPr lang="en-US" sz="2400" b="1" i="1" dirty="0">
              <a:solidFill>
                <a:srgbClr val="0070C0"/>
              </a:solidFill>
            </a:endParaRPr>
          </a:p>
          <a:p>
            <a:pPr algn="ctr"/>
            <a:r>
              <a:rPr lang="en-US" sz="2400" b="1" i="1" dirty="0">
                <a:solidFill>
                  <a:srgbClr val="FFFF00"/>
                </a:solidFill>
              </a:rPr>
              <a:t>Supervised </a:t>
            </a:r>
            <a:r>
              <a:rPr lang="en-US" sz="2400" b="1" i="1" dirty="0">
                <a:solidFill>
                  <a:srgbClr val="0070C0"/>
                </a:solidFill>
              </a:rPr>
              <a:t>pelvic floor physical therapy by a physical therapist specifically trained in the modalities (</a:t>
            </a:r>
            <a:r>
              <a:rPr lang="en-US" sz="2400" b="1" i="1" dirty="0">
                <a:solidFill>
                  <a:srgbClr val="FFFF00"/>
                </a:solidFill>
              </a:rPr>
              <a:t>Grade 2C</a:t>
            </a:r>
            <a:r>
              <a:rPr lang="en-US" sz="2400" b="1" i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xmlns="" id="{62BABF54-D7D9-48F5-9C7A-7E5EB18E4D9F}"/>
              </a:ext>
            </a:extLst>
          </p:cNvPr>
          <p:cNvSpPr/>
          <p:nvPr/>
        </p:nvSpPr>
        <p:spPr>
          <a:xfrm>
            <a:off x="990600" y="2362200"/>
            <a:ext cx="304800" cy="304800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123723-E832-451A-8CE5-C2637DD12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114800"/>
            <a:ext cx="5486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0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Beveled 1">
            <a:extLst>
              <a:ext uri="{FF2B5EF4-FFF2-40B4-BE49-F238E27FC236}">
                <a16:creationId xmlns:a16="http://schemas.microsoft.com/office/drawing/2014/main" xmlns="" id="{DE2603A7-47F9-4DEC-8DFE-28002C78A1F5}"/>
              </a:ext>
            </a:extLst>
          </p:cNvPr>
          <p:cNvSpPr/>
          <p:nvPr/>
        </p:nvSpPr>
        <p:spPr>
          <a:xfrm>
            <a:off x="304800" y="457200"/>
            <a:ext cx="8534400" cy="6019800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For patients in whom the </a:t>
            </a:r>
            <a:r>
              <a:rPr lang="en-US" sz="2800" b="1" i="1" dirty="0">
                <a:solidFill>
                  <a:srgbClr val="FF0000"/>
                </a:solidFill>
              </a:rPr>
              <a:t>initial</a:t>
            </a:r>
            <a:r>
              <a:rPr lang="en-US" sz="2800" b="1" i="1" dirty="0"/>
              <a:t> treatments are </a:t>
            </a:r>
            <a:r>
              <a:rPr lang="en-US" sz="2800" b="1" i="1" dirty="0">
                <a:solidFill>
                  <a:srgbClr val="FF0000"/>
                </a:solidFill>
              </a:rPr>
              <a:t>ineffective</a:t>
            </a:r>
            <a:r>
              <a:rPr lang="en-US" sz="2800" b="1" i="1" dirty="0"/>
              <a:t>, we suggest adding a trial of </a:t>
            </a:r>
            <a:r>
              <a:rPr lang="en-US" sz="2800" b="1" i="1" dirty="0">
                <a:solidFill>
                  <a:srgbClr val="FF0000"/>
                </a:solidFill>
              </a:rPr>
              <a:t>medication</a:t>
            </a:r>
            <a:r>
              <a:rPr lang="en-US" sz="2800" b="1" i="1" dirty="0"/>
              <a:t> (</a:t>
            </a:r>
            <a:r>
              <a:rPr lang="en-US" sz="2800" b="1" i="1" dirty="0">
                <a:solidFill>
                  <a:srgbClr val="FFFF00"/>
                </a:solidFill>
              </a:rPr>
              <a:t>Grade 2C</a:t>
            </a:r>
            <a:r>
              <a:rPr lang="en-US" sz="2800" b="1" i="1" dirty="0"/>
              <a:t>).</a:t>
            </a:r>
          </a:p>
          <a:p>
            <a:pPr algn="ctr"/>
            <a:endParaRPr lang="en-US" sz="2800" b="1" i="1" dirty="0"/>
          </a:p>
          <a:p>
            <a:pPr algn="ctr"/>
            <a:r>
              <a:rPr lang="en-US" sz="2800" b="1" i="1" dirty="0"/>
              <a:t> </a:t>
            </a:r>
            <a:r>
              <a:rPr lang="en-US" sz="2800" b="1" i="1" dirty="0">
                <a:solidFill>
                  <a:srgbClr val="BE12AA"/>
                </a:solidFill>
              </a:rPr>
              <a:t>Combination therapy </a:t>
            </a:r>
            <a:r>
              <a:rPr lang="en-US" sz="2800" b="1" i="1" dirty="0"/>
              <a:t>appears </a:t>
            </a:r>
            <a:r>
              <a:rPr lang="en-US" sz="2800" b="1" i="1" dirty="0">
                <a:solidFill>
                  <a:srgbClr val="BE12AA"/>
                </a:solidFill>
              </a:rPr>
              <a:t>more effective </a:t>
            </a:r>
            <a:r>
              <a:rPr lang="en-US" sz="2800" b="1" i="1" dirty="0"/>
              <a:t>than either approach alone. </a:t>
            </a:r>
          </a:p>
        </p:txBody>
      </p:sp>
    </p:spTree>
    <p:extLst>
      <p:ext uri="{BB962C8B-B14F-4D97-AF65-F5344CB8AC3E}">
        <p14:creationId xmlns:p14="http://schemas.microsoft.com/office/powerpoint/2010/main" val="1964180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6835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:a16="http://schemas.microsoft.com/office/drawing/2014/main" xmlns="" id="{70823493-4716-40EA-B532-36ECF6EE6956}"/>
              </a:ext>
            </a:extLst>
          </p:cNvPr>
          <p:cNvSpPr/>
          <p:nvPr/>
        </p:nvSpPr>
        <p:spPr>
          <a:xfrm>
            <a:off x="1676400" y="304800"/>
            <a:ext cx="5486400" cy="1371600"/>
          </a:xfrm>
          <a:prstGeom prst="downArrowCallout">
            <a:avLst/>
          </a:prstGeo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MEDICATION</a:t>
            </a:r>
            <a:r>
              <a:rPr lang="en-US" sz="2400" b="1" i="1" dirty="0"/>
              <a:t> PRESCRIBING DETAILS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C52C91D-D897-437B-B753-1E78ED7B206C}"/>
              </a:ext>
            </a:extLst>
          </p:cNvPr>
          <p:cNvSpPr/>
          <p:nvPr/>
        </p:nvSpPr>
        <p:spPr>
          <a:xfrm>
            <a:off x="304800" y="2286000"/>
            <a:ext cx="3429000" cy="3733800"/>
          </a:xfrm>
          <a:prstGeom prst="roundRect">
            <a:avLst/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BE12AA"/>
                </a:solidFill>
              </a:rPr>
              <a:t>** Beta-3 adrenergic agonists </a:t>
            </a:r>
            <a:r>
              <a:rPr lang="en-US" dirty="0">
                <a:solidFill>
                  <a:srgbClr val="BE12AA"/>
                </a:solidFill>
              </a:rPr>
              <a:t>:</a:t>
            </a:r>
          </a:p>
          <a:p>
            <a:pPr algn="ctr"/>
            <a:endParaRPr lang="en-US" dirty="0"/>
          </a:p>
          <a:p>
            <a:pPr algn="ctr"/>
            <a:r>
              <a:rPr lang="en-US" b="1" i="1" dirty="0"/>
              <a:t>1 – Mirabegron ( 25 &amp; 50 mg )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2 - </a:t>
            </a:r>
            <a:r>
              <a:rPr lang="en-US" b="1" i="1" dirty="0" err="1"/>
              <a:t>Vibegron</a:t>
            </a:r>
            <a:r>
              <a:rPr lang="en-US" b="1" i="1" dirty="0"/>
              <a:t> ( 75 mg 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FFDE724-FD7F-4CC3-992C-EB44CB4BC293}"/>
              </a:ext>
            </a:extLst>
          </p:cNvPr>
          <p:cNvSpPr/>
          <p:nvPr/>
        </p:nvSpPr>
        <p:spPr>
          <a:xfrm>
            <a:off x="4953000" y="2362200"/>
            <a:ext cx="3733800" cy="3657600"/>
          </a:xfrm>
          <a:prstGeom prst="round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BE12AA"/>
                </a:solidFill>
              </a:rPr>
              <a:t>** Antimuscarinics  agents:</a:t>
            </a:r>
          </a:p>
          <a:p>
            <a:pPr algn="ctr"/>
            <a:endParaRPr lang="en-US" b="1" i="1" dirty="0">
              <a:solidFill>
                <a:srgbClr val="BE12AA"/>
              </a:solidFill>
            </a:endParaRPr>
          </a:p>
          <a:p>
            <a:pPr algn="ctr"/>
            <a:r>
              <a:rPr lang="en-US" b="1" i="1" dirty="0"/>
              <a:t>1 - Tolterodine 2 mg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2 - Oxybutynin 5 mg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3 - Darifenacin 7.5 mg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4 - </a:t>
            </a:r>
            <a:r>
              <a:rPr lang="en-US" b="1" i="1" dirty="0" err="1"/>
              <a:t>Fesoterodine</a:t>
            </a:r>
            <a:r>
              <a:rPr lang="en-US" b="1" i="1" dirty="0"/>
              <a:t> 4 mg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5 – </a:t>
            </a:r>
            <a:r>
              <a:rPr lang="en-US" b="1" i="1" dirty="0" err="1"/>
              <a:t>Solifenacin</a:t>
            </a:r>
            <a:r>
              <a:rPr lang="en-US" b="1" i="1" dirty="0"/>
              <a:t> 10 mg</a:t>
            </a:r>
          </a:p>
        </p:txBody>
      </p:sp>
    </p:spTree>
    <p:extLst>
      <p:ext uri="{BB962C8B-B14F-4D97-AF65-F5344CB8AC3E}">
        <p14:creationId xmlns:p14="http://schemas.microsoft.com/office/powerpoint/2010/main" val="394617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:a16="http://schemas.microsoft.com/office/drawing/2014/main" xmlns="" id="{F53CB495-B953-4457-BB4C-324461511852}"/>
              </a:ext>
            </a:extLst>
          </p:cNvPr>
          <p:cNvSpPr/>
          <p:nvPr/>
        </p:nvSpPr>
        <p:spPr>
          <a:xfrm>
            <a:off x="228600" y="228600"/>
            <a:ext cx="8763000" cy="2286000"/>
          </a:xfrm>
          <a:prstGeom prst="downArrowCallout">
            <a:avLst/>
          </a:prstGeom>
          <a:ln w="571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Beta-3 adrenergic </a:t>
            </a:r>
            <a:r>
              <a:rPr lang="en-US" dirty="0"/>
              <a:t>agonist drugs and </a:t>
            </a:r>
            <a:r>
              <a:rPr lang="en-US" b="1" i="1" dirty="0">
                <a:solidFill>
                  <a:srgbClr val="FF0000"/>
                </a:solidFill>
              </a:rPr>
              <a:t>antimuscarinic</a:t>
            </a:r>
            <a:r>
              <a:rPr lang="en-US" dirty="0"/>
              <a:t> agents are the </a:t>
            </a:r>
            <a:r>
              <a:rPr lang="en-US" sz="2400" b="1" i="1" dirty="0">
                <a:solidFill>
                  <a:srgbClr val="BE12AA"/>
                </a:solidFill>
              </a:rPr>
              <a:t>main</a:t>
            </a:r>
            <a:r>
              <a:rPr lang="en-US" dirty="0"/>
              <a:t> options for treatment of OAB symptoms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49951679-A1DE-4F00-A927-82EE99ACD830}"/>
              </a:ext>
            </a:extLst>
          </p:cNvPr>
          <p:cNvSpPr/>
          <p:nvPr/>
        </p:nvSpPr>
        <p:spPr>
          <a:xfrm>
            <a:off x="1828800" y="2819400"/>
            <a:ext cx="5410200" cy="1676400"/>
          </a:xfrm>
          <a:prstGeom prst="ellipse">
            <a:avLst/>
          </a:prstGeom>
          <a:ln w="571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</a:rPr>
              <a:t>Efficacy is similar for the two groups</a:t>
            </a: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xmlns="" id="{683FD496-11AD-49D7-8307-F77D10B0FE35}"/>
              </a:ext>
            </a:extLst>
          </p:cNvPr>
          <p:cNvSpPr/>
          <p:nvPr/>
        </p:nvSpPr>
        <p:spPr>
          <a:xfrm>
            <a:off x="228600" y="4800600"/>
            <a:ext cx="8686800" cy="2057400"/>
          </a:xfrm>
          <a:prstGeom prst="horizontalScroll">
            <a:avLst/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BE12AA"/>
                </a:solidFill>
              </a:rPr>
              <a:t>Suggest</a:t>
            </a:r>
            <a:r>
              <a:rPr lang="en-US" dirty="0"/>
              <a:t> : initial drug treatment with </a:t>
            </a:r>
            <a:r>
              <a:rPr lang="en-US" b="1" i="1" dirty="0">
                <a:solidFill>
                  <a:srgbClr val="BE12AA"/>
                </a:solidFill>
              </a:rPr>
              <a:t>beta-3 adrenergic </a:t>
            </a:r>
            <a:r>
              <a:rPr lang="en-US" dirty="0"/>
              <a:t>agonists because of the increased risk of side effects, including </a:t>
            </a:r>
            <a:r>
              <a:rPr lang="en-US" b="1" i="1" dirty="0">
                <a:solidFill>
                  <a:srgbClr val="00B050"/>
                </a:solidFill>
              </a:rPr>
              <a:t>long term risk of dementia</a:t>
            </a:r>
            <a:r>
              <a:rPr lang="en-US" dirty="0"/>
              <a:t>, with </a:t>
            </a:r>
            <a:r>
              <a:rPr lang="en-US" b="1" i="1" dirty="0">
                <a:solidFill>
                  <a:srgbClr val="BE12AA"/>
                </a:solidFill>
              </a:rPr>
              <a:t>anticholinergic drugs </a:t>
            </a:r>
            <a:r>
              <a:rPr lang="en-US" sz="2000" b="1" i="1" dirty="0">
                <a:solidFill>
                  <a:schemeClr val="tx1"/>
                </a:solidFill>
              </a:rPr>
              <a:t>( Grade 2 B )</a:t>
            </a:r>
          </a:p>
        </p:txBody>
      </p:sp>
    </p:spTree>
    <p:extLst>
      <p:ext uri="{BB962C8B-B14F-4D97-AF65-F5344CB8AC3E}">
        <p14:creationId xmlns:p14="http://schemas.microsoft.com/office/powerpoint/2010/main" val="184735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:a16="http://schemas.microsoft.com/office/drawing/2014/main" xmlns="" id="{E3FD8C56-2654-4158-B729-F282DCCE29C0}"/>
              </a:ext>
            </a:extLst>
          </p:cNvPr>
          <p:cNvSpPr/>
          <p:nvPr/>
        </p:nvSpPr>
        <p:spPr>
          <a:xfrm>
            <a:off x="609600" y="152400"/>
            <a:ext cx="7924800" cy="1828800"/>
          </a:xfrm>
          <a:prstGeom prst="downArrowCallou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u="sng" dirty="0"/>
              <a:t>Contraindications </a:t>
            </a:r>
            <a:r>
              <a:rPr lang="en-US" sz="2800" b="1" i="1" dirty="0"/>
              <a:t>of Antimuscarinics agents 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F6F3BB2-4B1F-4CDD-9517-5B3B55318046}"/>
              </a:ext>
            </a:extLst>
          </p:cNvPr>
          <p:cNvSpPr/>
          <p:nvPr/>
        </p:nvSpPr>
        <p:spPr>
          <a:xfrm>
            <a:off x="1181099" y="2209800"/>
            <a:ext cx="6781801" cy="4343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1 - Uncontrolled tachyarrhythmias</a:t>
            </a:r>
          </a:p>
          <a:p>
            <a:pPr algn="ctr"/>
            <a:r>
              <a:rPr lang="en-US" sz="2000" b="1" i="1" dirty="0"/>
              <a:t>2 -  Myasthenia gravis</a:t>
            </a:r>
          </a:p>
          <a:p>
            <a:pPr algn="ctr"/>
            <a:r>
              <a:rPr lang="en-US" sz="2000" b="1" i="1" dirty="0"/>
              <a:t> 3 - Gastric retention </a:t>
            </a:r>
          </a:p>
          <a:p>
            <a:pPr algn="ctr"/>
            <a:r>
              <a:rPr lang="en-US" sz="2000" b="1" i="1" dirty="0"/>
              <a:t>4 -  Narrow angle-closure glaucoma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800" b="1" i="1" dirty="0">
                <a:solidFill>
                  <a:srgbClr val="C00000"/>
                </a:solidFill>
              </a:rPr>
              <a:t>** They are used with caution :</a:t>
            </a:r>
          </a:p>
          <a:p>
            <a:pPr algn="ctr"/>
            <a:endParaRPr lang="en-US" dirty="0"/>
          </a:p>
          <a:p>
            <a:pPr algn="ctr"/>
            <a:r>
              <a:rPr lang="en-US" sz="2000" b="1" i="1" dirty="0"/>
              <a:t>1 - Cognitive impairment</a:t>
            </a:r>
          </a:p>
          <a:p>
            <a:pPr algn="ctr"/>
            <a:r>
              <a:rPr lang="en-US" sz="2000" b="1" i="1" dirty="0"/>
              <a:t>2 -  Urinary retention</a:t>
            </a:r>
          </a:p>
          <a:p>
            <a:pPr algn="ctr"/>
            <a:r>
              <a:rPr lang="en-US" sz="2000" b="1" i="1" dirty="0"/>
              <a:t>3 - Gastric retention</a:t>
            </a:r>
          </a:p>
        </p:txBody>
      </p:sp>
    </p:spTree>
    <p:extLst>
      <p:ext uri="{BB962C8B-B14F-4D97-AF65-F5344CB8AC3E}">
        <p14:creationId xmlns:p14="http://schemas.microsoft.com/office/powerpoint/2010/main" val="92879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:a16="http://schemas.microsoft.com/office/drawing/2014/main" xmlns="" id="{774F2B85-B564-4502-B04B-6ED2181F50F8}"/>
              </a:ext>
            </a:extLst>
          </p:cNvPr>
          <p:cNvSpPr/>
          <p:nvPr/>
        </p:nvSpPr>
        <p:spPr>
          <a:xfrm>
            <a:off x="1219200" y="381000"/>
            <a:ext cx="6172200" cy="1600200"/>
          </a:xfrm>
          <a:prstGeom prst="downArrowCallout">
            <a:avLst/>
          </a:prstGeom>
          <a:ln w="571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u="sng" dirty="0"/>
              <a:t>Adverse</a:t>
            </a:r>
            <a:r>
              <a:rPr lang="en-US" sz="2400" b="1" i="1" dirty="0"/>
              <a:t> drug effects 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B87EB81-2CF0-42BC-8499-169D9D6B7E69}"/>
              </a:ext>
            </a:extLst>
          </p:cNvPr>
          <p:cNvSpPr/>
          <p:nvPr/>
        </p:nvSpPr>
        <p:spPr>
          <a:xfrm>
            <a:off x="1600200" y="2514600"/>
            <a:ext cx="5486400" cy="4267200"/>
          </a:xfrm>
          <a:prstGeom prst="roundRect">
            <a:avLst/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1 - Urinary retention</a:t>
            </a:r>
          </a:p>
          <a:p>
            <a:pPr algn="ctr"/>
            <a:r>
              <a:rPr lang="en-US" sz="2400" b="1" i="1" dirty="0"/>
              <a:t>2 - Risk of dementia</a:t>
            </a:r>
          </a:p>
          <a:p>
            <a:pPr algn="ctr"/>
            <a:r>
              <a:rPr lang="en-US" sz="2400" b="1" i="1" dirty="0"/>
              <a:t>3 - Dry mouth</a:t>
            </a:r>
          </a:p>
          <a:p>
            <a:pPr algn="ctr"/>
            <a:r>
              <a:rPr lang="en-US" sz="2400" b="1" i="1" dirty="0"/>
              <a:t>4 – Constipation</a:t>
            </a:r>
          </a:p>
          <a:p>
            <a:pPr algn="ctr"/>
            <a:r>
              <a:rPr lang="en-US" sz="2400" b="1" i="1" dirty="0"/>
              <a:t>5 -  Blurred vision for near objects</a:t>
            </a:r>
          </a:p>
          <a:p>
            <a:pPr algn="ctr"/>
            <a:r>
              <a:rPr lang="en-US" sz="2400" b="1" i="1" dirty="0"/>
              <a:t>6 -  Tachycardia</a:t>
            </a:r>
          </a:p>
          <a:p>
            <a:pPr algn="ctr"/>
            <a:r>
              <a:rPr lang="en-US" sz="2400" b="1" i="1" dirty="0"/>
              <a:t>7 – Drowsiness</a:t>
            </a:r>
          </a:p>
          <a:p>
            <a:pPr algn="ctr"/>
            <a:r>
              <a:rPr lang="en-US" sz="2400" b="1" i="1" dirty="0"/>
              <a:t>8 - Decreased cognitive function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xmlns="" id="{74199D69-9516-4D3F-A5B7-44BFD9455D1A}"/>
              </a:ext>
            </a:extLst>
          </p:cNvPr>
          <p:cNvSpPr/>
          <p:nvPr/>
        </p:nvSpPr>
        <p:spPr>
          <a:xfrm>
            <a:off x="5791200" y="3657600"/>
            <a:ext cx="457200" cy="228600"/>
          </a:xfrm>
          <a:prstGeom prst="leftArrow">
            <a:avLst>
              <a:gd name="adj1" fmla="val 56453"/>
              <a:gd name="adj2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7085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:a16="http://schemas.microsoft.com/office/drawing/2014/main" xmlns="" id="{77AF0824-CDEF-44B1-A4C9-93DFBC731E57}"/>
              </a:ext>
            </a:extLst>
          </p:cNvPr>
          <p:cNvSpPr/>
          <p:nvPr/>
        </p:nvSpPr>
        <p:spPr>
          <a:xfrm>
            <a:off x="1143000" y="152400"/>
            <a:ext cx="7086600" cy="1676400"/>
          </a:xfrm>
          <a:prstGeom prst="downArrowCallou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u="sng" dirty="0"/>
              <a:t>Adverse effects </a:t>
            </a:r>
            <a:r>
              <a:rPr lang="en-US" sz="2400" b="1" i="1" dirty="0"/>
              <a:t>of beta-3 adrenergic agonists 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061E203-C1FF-477C-B81B-AB187BEDEDF5}"/>
              </a:ext>
            </a:extLst>
          </p:cNvPr>
          <p:cNvSpPr/>
          <p:nvPr/>
        </p:nvSpPr>
        <p:spPr>
          <a:xfrm>
            <a:off x="2286000" y="2286000"/>
            <a:ext cx="4724400" cy="4495800"/>
          </a:xfrm>
          <a:prstGeom prst="roundRect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1 - Urinary retention</a:t>
            </a:r>
          </a:p>
          <a:p>
            <a:pPr algn="ctr"/>
            <a:r>
              <a:rPr lang="en-US" sz="2400" b="1" i="1" dirty="0"/>
              <a:t>2 - Dry mouth </a:t>
            </a:r>
          </a:p>
          <a:p>
            <a:pPr algn="ctr"/>
            <a:r>
              <a:rPr lang="en-US" sz="2400" b="1" i="1" dirty="0"/>
              <a:t>3 – Constipation</a:t>
            </a:r>
          </a:p>
          <a:p>
            <a:pPr algn="ctr"/>
            <a:r>
              <a:rPr lang="en-US" sz="2400" b="1" i="1" dirty="0"/>
              <a:t>4 -  Headache </a:t>
            </a:r>
          </a:p>
          <a:p>
            <a:pPr algn="ctr"/>
            <a:r>
              <a:rPr lang="en-US" sz="2400" b="1" i="1" dirty="0"/>
              <a:t>5 - Runny nose </a:t>
            </a:r>
          </a:p>
          <a:p>
            <a:pPr algn="ctr"/>
            <a:r>
              <a:rPr lang="en-US" sz="2400" b="1" i="1" dirty="0"/>
              <a:t>6 - Gastrointestinal upset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7 - Hypertension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xmlns="" id="{A6F283B3-4822-4DF6-892B-9DA22244AB0C}"/>
              </a:ext>
            </a:extLst>
          </p:cNvPr>
          <p:cNvSpPr/>
          <p:nvPr/>
        </p:nvSpPr>
        <p:spPr>
          <a:xfrm>
            <a:off x="3124200" y="5638800"/>
            <a:ext cx="457199" cy="3048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5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xmlns="" id="{08D71F7F-40E7-4B9C-A164-6CEC29501776}"/>
              </a:ext>
            </a:extLst>
          </p:cNvPr>
          <p:cNvSpPr/>
          <p:nvPr/>
        </p:nvSpPr>
        <p:spPr>
          <a:xfrm>
            <a:off x="1447800" y="304800"/>
            <a:ext cx="5715000" cy="1828800"/>
          </a:xfrm>
          <a:prstGeom prst="cloud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Special populations :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BB6FA7FB-1547-4473-910E-9CE44C28B17C}"/>
              </a:ext>
            </a:extLst>
          </p:cNvPr>
          <p:cNvSpPr/>
          <p:nvPr/>
        </p:nvSpPr>
        <p:spPr>
          <a:xfrm>
            <a:off x="762000" y="2819400"/>
            <a:ext cx="7467600" cy="3581400"/>
          </a:xfrm>
          <a:prstGeom prst="round2Diag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1 - Patients age ≥70 years</a:t>
            </a:r>
          </a:p>
          <a:p>
            <a:pPr algn="ctr"/>
            <a:r>
              <a:rPr lang="en-US" sz="2400" b="1" i="1" dirty="0"/>
              <a:t>2 - With cognitive change or dementia </a:t>
            </a:r>
          </a:p>
          <a:p>
            <a:pPr algn="ctr"/>
            <a:r>
              <a:rPr lang="en-US" sz="2400" b="1" i="1" dirty="0"/>
              <a:t>3 - Mixed urinary incontinence</a:t>
            </a:r>
          </a:p>
          <a:p>
            <a:pPr algn="ctr"/>
            <a:endParaRPr lang="en-US" sz="2400" b="1" i="1" dirty="0"/>
          </a:p>
          <a:p>
            <a:pPr algn="ctr"/>
            <a:endParaRPr lang="en-US" sz="2400" b="1" i="1" dirty="0">
              <a:solidFill>
                <a:srgbClr val="BE12AA"/>
              </a:solidFill>
            </a:endParaRPr>
          </a:p>
          <a:p>
            <a:pPr algn="ctr"/>
            <a:r>
              <a:rPr lang="en-US" sz="2400" b="1" i="1" dirty="0">
                <a:solidFill>
                  <a:srgbClr val="BE12AA"/>
                </a:solidFill>
              </a:rPr>
              <a:t>** Nonpharmacologic approaches</a:t>
            </a:r>
          </a:p>
          <a:p>
            <a:pPr algn="ctr"/>
            <a:r>
              <a:rPr lang="en-US" sz="2400" b="1" i="1" dirty="0">
                <a:solidFill>
                  <a:srgbClr val="BE12AA"/>
                </a:solidFill>
              </a:rPr>
              <a:t>** Beta-adrenergic pharmacotherapy</a:t>
            </a:r>
          </a:p>
        </p:txBody>
      </p:sp>
    </p:spTree>
    <p:extLst>
      <p:ext uri="{BB962C8B-B14F-4D97-AF65-F5344CB8AC3E}">
        <p14:creationId xmlns:p14="http://schemas.microsoft.com/office/powerpoint/2010/main" val="351495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bbon: Tilted Up 1">
            <a:extLst>
              <a:ext uri="{FF2B5EF4-FFF2-40B4-BE49-F238E27FC236}">
                <a16:creationId xmlns:a16="http://schemas.microsoft.com/office/drawing/2014/main" xmlns="" id="{87AF4C32-775F-4AED-BF05-8B18D76F10A9}"/>
              </a:ext>
            </a:extLst>
          </p:cNvPr>
          <p:cNvSpPr/>
          <p:nvPr/>
        </p:nvSpPr>
        <p:spPr>
          <a:xfrm>
            <a:off x="685800" y="304800"/>
            <a:ext cx="7772400" cy="1371600"/>
          </a:xfrm>
          <a:prstGeom prst="ribbon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C00000"/>
                </a:solidFill>
              </a:rPr>
              <a:t>Persistent symptoms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F9FEB343-A7CB-486D-8EDD-48829D90C489}"/>
              </a:ext>
            </a:extLst>
          </p:cNvPr>
          <p:cNvSpPr/>
          <p:nvPr/>
        </p:nvSpPr>
        <p:spPr>
          <a:xfrm>
            <a:off x="533400" y="2438400"/>
            <a:ext cx="8229600" cy="4114800"/>
          </a:xfrm>
          <a:prstGeom prst="round2Diag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Individuals with </a:t>
            </a:r>
            <a:r>
              <a:rPr lang="en-US" sz="2400" b="1" i="1" dirty="0">
                <a:solidFill>
                  <a:srgbClr val="FFC000"/>
                </a:solidFill>
              </a:rPr>
              <a:t>persistent symptoms </a:t>
            </a:r>
            <a:r>
              <a:rPr lang="en-US" sz="2400" b="1" i="1" dirty="0"/>
              <a:t>despite </a:t>
            </a:r>
            <a:r>
              <a:rPr lang="en-US" sz="2400" b="1" i="1" dirty="0">
                <a:solidFill>
                  <a:srgbClr val="FFC000"/>
                </a:solidFill>
              </a:rPr>
              <a:t>exercise</a:t>
            </a:r>
            <a:r>
              <a:rPr lang="en-US" sz="2400" b="1" i="1" dirty="0"/>
              <a:t> and </a:t>
            </a:r>
            <a:r>
              <a:rPr lang="en-US" sz="2400" b="1" i="1" dirty="0">
                <a:solidFill>
                  <a:srgbClr val="FFC000"/>
                </a:solidFill>
              </a:rPr>
              <a:t>lifestyle</a:t>
            </a:r>
            <a:r>
              <a:rPr lang="en-US" sz="2400" b="1" i="1" dirty="0"/>
              <a:t> therapies followed by a trial of at least </a:t>
            </a:r>
            <a:r>
              <a:rPr lang="en-US" sz="2400" b="1" i="1" dirty="0">
                <a:solidFill>
                  <a:srgbClr val="FFC000"/>
                </a:solidFill>
              </a:rPr>
              <a:t>two pharmacologic therapies </a:t>
            </a:r>
            <a:r>
              <a:rPr lang="en-US" sz="2400" b="1" i="1" dirty="0"/>
              <a:t>(or inability to tolerate them) : 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**  warrant referral to a specialist to consider : 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1 - Third-line treatment options </a:t>
            </a:r>
          </a:p>
          <a:p>
            <a:pPr algn="ctr"/>
            <a:r>
              <a:rPr lang="en-US" sz="2400" b="1" i="1" dirty="0"/>
              <a:t>2 - Surgery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xmlns="" id="{FAF89017-81C4-46AF-8ECD-7CACEF07E5D6}"/>
              </a:ext>
            </a:extLst>
          </p:cNvPr>
          <p:cNvSpPr/>
          <p:nvPr/>
        </p:nvSpPr>
        <p:spPr>
          <a:xfrm>
            <a:off x="838200" y="2667000"/>
            <a:ext cx="381000" cy="3048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2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0333192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tox® Injections to Improve Bladder Control - Brazosport Women&amp;#39;s Health">
            <a:extLst>
              <a:ext uri="{FF2B5EF4-FFF2-40B4-BE49-F238E27FC236}">
                <a16:creationId xmlns:a16="http://schemas.microsoft.com/office/drawing/2014/main" xmlns="" id="{C252D3D5-D890-4ADE-AAE7-64FD3D22D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390144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tox for Overactive Bladder - Urology Austin - Frequent Urination">
            <a:extLst>
              <a:ext uri="{FF2B5EF4-FFF2-40B4-BE49-F238E27FC236}">
                <a16:creationId xmlns:a16="http://schemas.microsoft.com/office/drawing/2014/main" xmlns="" id="{D109A20A-BD97-4909-B107-15057351C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4495800"/>
            <a:ext cx="2247900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 Does Botox relieve urinary urgency and urge incontinence? | MDedge ObGyn">
            <a:extLst>
              <a:ext uri="{FF2B5EF4-FFF2-40B4-BE49-F238E27FC236}">
                <a16:creationId xmlns:a16="http://schemas.microsoft.com/office/drawing/2014/main" xmlns="" id="{4924F3F0-2E37-4C8C-B988-37BD874AA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09601"/>
            <a:ext cx="35814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61524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قالب پاورپوینت انتزاعی | مرجع دانلود پاورپوینت">
            <a:extLst>
              <a:ext uri="{FF2B5EF4-FFF2-40B4-BE49-F238E27FC236}">
                <a16:creationId xmlns:a16="http://schemas.microsoft.com/office/drawing/2014/main" xmlns="" id="{8350114E-8BC3-415C-A64E-6D22473F2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949559C3-9951-4A9D-BEBE-A308AE659BD4}"/>
              </a:ext>
            </a:extLst>
          </p:cNvPr>
          <p:cNvSpPr/>
          <p:nvPr/>
        </p:nvSpPr>
        <p:spPr>
          <a:xfrm>
            <a:off x="914400" y="2057400"/>
            <a:ext cx="7086600" cy="26670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200" b="1" i="1" dirty="0">
                <a:solidFill>
                  <a:srgbClr val="C00000"/>
                </a:solidFill>
                <a:cs typeface="B Elm Border" panose="00000400000000000000" pitchFamily="2" charset="-78"/>
              </a:rPr>
              <a:t>سپاس از توجه شما عزیزان</a:t>
            </a:r>
            <a:endParaRPr lang="en-US" sz="3200" b="1" i="1" dirty="0">
              <a:solidFill>
                <a:srgbClr val="C00000"/>
              </a:solidFill>
              <a:cs typeface="B Elm Borde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39039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685800"/>
            <a:ext cx="9144000" cy="1981200"/>
          </a:xfrm>
        </p:spPr>
        <p:txBody>
          <a:bodyPr>
            <a:normAutofit/>
          </a:bodyPr>
          <a:lstStyle/>
          <a:p>
            <a:pPr algn="ctr"/>
            <a:r>
              <a:rPr lang="en-US" sz="6000" b="1" i="1" dirty="0">
                <a:solidFill>
                  <a:srgbClr val="C00000"/>
                </a:solidFill>
              </a:rPr>
              <a:t>Clinical Evaluation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667000"/>
            <a:ext cx="327977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6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457200" y="530225"/>
          <a:ext cx="8686800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8092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97018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5" y="399535"/>
            <a:ext cx="8742405" cy="594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042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9200" y="-1235764"/>
            <a:ext cx="6858000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5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152400" y="381000"/>
          <a:ext cx="8991600" cy="5922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20220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357166"/>
          <a:ext cx="8229600" cy="5768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490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3C7E62-4138-44B3-8F3D-7642D1FEEA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9DE021-6524-4F45-8664-7F9D2B1469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168BF8-A095-4A7B-80B5-058848F7F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98F274E-22C2-4824-B608-3DE097B0FE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479AA5-6F58-4C94-8A16-48F51EE1D3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CE1D500-0C81-4F50-984C-B7D89C919F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4230EF8-6F23-4492-81D0-21E5A36F93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3F028F-EAEB-41A3-BD77-931072F666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921DC27-A03C-40A3-8703-7516EEEC5C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4A573B-1F47-465B-AC65-BDE3321693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30B6E6-7858-483C-94BC-73271702E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C2FE081-745E-497A-A5D5-D01D5DFEBB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71B19B-8FB6-45F7-81B8-DDB409062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AE05FCA-5A6F-4A66-B0E4-2954EE68D4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8973FC-AD14-4D3D-B238-9E08784D4E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6F5131-0508-45A4-B4C8-B83BE0AF6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8E302B-0762-4303-9822-2F0BA14698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64301F-4DF3-4433-BA99-78A1F3EF23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C31E64-08A1-49AA-B1AA-1412C5AC0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DEC19F-A511-43AC-95ED-B1BCD415A1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A0718DB-A676-402B-A060-4BC43F4C96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A26253-1FCD-4EAF-BEA2-C400B91C6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2E4319-86F1-4786-BD03-28D2C25B4E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94BAB4-091A-4138-9EE9-E7D0A918C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383978-4848-4826-B788-1A58966A58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BB9493-86D6-44E3-AA9C-159BC737B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285651-5FB0-45D5-B1FE-9355F4E05F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4F8C87-822F-4703-891B-ED86B7D58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40D548-3ECF-4002-8A78-8C3B7134F8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3A5C1B-CFEC-4254-B3FD-3AA68BBDA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CB6FAC-B568-4E64-BDB7-F928A1361C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C378B5-56AC-4739-8B44-6576170258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9DE5E2-7835-406F-856B-55EB2839D0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57CDAE-E0F2-4A54-B555-B39B7953D4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664CA8-21FE-4EAF-BD89-B9F67E4367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92ADD5-6FCE-4249-A5B3-E3660643A0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706630-AA8D-457B-9197-83AB572174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85CD30-B4A4-4B29-AB9A-7E6ED25D8C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963F18-C651-4B26-9D84-095E32CC32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B60094-7280-45DF-B780-5761D0CF0A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F2FEBA-94A0-4525-BC54-DDFB93F0C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3B7BFE7-7FF2-42BD-A933-3A651CEEDB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0A00F9-A17F-40A2-B8B1-160B8222D6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13806C-7991-4630-92A6-C59ABEC9A1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38" y="70022"/>
            <a:ext cx="3583112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09800"/>
            <a:ext cx="4724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83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llout: Down Arrow 3">
            <a:extLst>
              <a:ext uri="{FF2B5EF4-FFF2-40B4-BE49-F238E27FC236}">
                <a16:creationId xmlns:a16="http://schemas.microsoft.com/office/drawing/2014/main" xmlns="" id="{CC24D8BE-8D5C-4806-848A-72C7068C23E1}"/>
              </a:ext>
            </a:extLst>
          </p:cNvPr>
          <p:cNvSpPr/>
          <p:nvPr/>
        </p:nvSpPr>
        <p:spPr>
          <a:xfrm>
            <a:off x="2514600" y="152400"/>
            <a:ext cx="4495800" cy="1600200"/>
          </a:xfrm>
          <a:prstGeom prst="downArrowCallout">
            <a:avLst/>
          </a:prstGeom>
          <a:ln w="762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2060"/>
                </a:solidFill>
              </a:rPr>
              <a:t>Urinary incontinence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DCE981A-6184-4937-9C11-ADC2BF25BB30}"/>
              </a:ext>
            </a:extLst>
          </p:cNvPr>
          <p:cNvSpPr/>
          <p:nvPr/>
        </p:nvSpPr>
        <p:spPr>
          <a:xfrm>
            <a:off x="762000" y="4724400"/>
            <a:ext cx="7924800" cy="1981200"/>
          </a:xfrm>
          <a:prstGeom prst="roundRect">
            <a:avLst/>
          </a:prstGeom>
          <a:ln w="571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i="1" dirty="0"/>
          </a:p>
          <a:p>
            <a:pPr algn="ctr"/>
            <a:r>
              <a:rPr lang="en-US" b="1" i="1" dirty="0"/>
              <a:t>It is estimated that nearly </a:t>
            </a:r>
            <a:r>
              <a:rPr lang="en-US" b="1" i="1" dirty="0">
                <a:solidFill>
                  <a:srgbClr val="FF0000"/>
                </a:solidFill>
              </a:rPr>
              <a:t>50 percent </a:t>
            </a:r>
            <a:r>
              <a:rPr lang="en-US" b="1" i="1" dirty="0"/>
              <a:t>of adult women experience urinary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 incontinence, and only </a:t>
            </a:r>
            <a:r>
              <a:rPr lang="en-US" b="1" i="1" dirty="0">
                <a:solidFill>
                  <a:srgbClr val="FF0000"/>
                </a:solidFill>
              </a:rPr>
              <a:t>25</a:t>
            </a:r>
            <a:r>
              <a:rPr lang="en-US" b="1" i="1" dirty="0"/>
              <a:t> to </a:t>
            </a:r>
            <a:r>
              <a:rPr lang="en-US" b="1" i="1" dirty="0">
                <a:solidFill>
                  <a:srgbClr val="FF0000"/>
                </a:solidFill>
              </a:rPr>
              <a:t>61 percent </a:t>
            </a:r>
            <a:r>
              <a:rPr lang="en-US" b="1" i="1" dirty="0"/>
              <a:t>of symptomatic community-dwelling 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women seek care </a:t>
            </a:r>
          </a:p>
        </p:txBody>
      </p:sp>
      <p:sp>
        <p:nvSpPr>
          <p:cNvPr id="6" name="Flowchart: Punched Tape 5">
            <a:extLst>
              <a:ext uri="{FF2B5EF4-FFF2-40B4-BE49-F238E27FC236}">
                <a16:creationId xmlns:a16="http://schemas.microsoft.com/office/drawing/2014/main" xmlns="" id="{505F432F-A66C-4B56-A99C-099CF9BBF434}"/>
              </a:ext>
            </a:extLst>
          </p:cNvPr>
          <p:cNvSpPr/>
          <p:nvPr/>
        </p:nvSpPr>
        <p:spPr>
          <a:xfrm>
            <a:off x="562896" y="1981200"/>
            <a:ext cx="8123903" cy="1447800"/>
          </a:xfrm>
          <a:prstGeom prst="flowChartPunched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The involuntary leakage of urine, is common and undertreated</a:t>
            </a:r>
          </a:p>
          <a:p>
            <a:pPr algn="ctr"/>
            <a:endParaRPr lang="en-US" b="1" i="1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xmlns="" id="{B253CE6A-BDA0-409E-A991-442834C26737}"/>
              </a:ext>
            </a:extLst>
          </p:cNvPr>
          <p:cNvSpPr/>
          <p:nvPr/>
        </p:nvSpPr>
        <p:spPr>
          <a:xfrm>
            <a:off x="4572000" y="3733800"/>
            <a:ext cx="533400" cy="685800"/>
          </a:xfrm>
          <a:prstGeom prst="downArrow">
            <a:avLst/>
          </a:prstGeom>
          <a:ln w="571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9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066800"/>
            <a:ext cx="7848600" cy="4037013"/>
          </a:xfrm>
        </p:spPr>
        <p:txBody>
          <a:bodyPr>
            <a:normAutofit/>
          </a:bodyPr>
          <a:lstStyle/>
          <a:p>
            <a:endParaRPr lang="en-US" sz="6600" b="1" i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9" y="1"/>
            <a:ext cx="90909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767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2286000"/>
            <a:ext cx="6172200" cy="1894362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228600" y="381000"/>
            <a:ext cx="8763000" cy="6222522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>
                <a:solidFill>
                  <a:srgbClr val="BE12AA"/>
                </a:solidFill>
              </a:rPr>
              <a:t> </a:t>
            </a:r>
            <a:r>
              <a:rPr lang="en-US" sz="4000" b="1" i="1" dirty="0">
                <a:solidFill>
                  <a:srgbClr val="BE12AA"/>
                </a:solidFill>
              </a:rPr>
              <a:t> Post void Residual Volume ???</a:t>
            </a:r>
            <a:endParaRPr lang="en-US" sz="4000" dirty="0">
              <a:solidFill>
                <a:srgbClr val="BE12AA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222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10049758"/>
              </p:ext>
            </p:extLst>
          </p:nvPr>
        </p:nvGraphicFramePr>
        <p:xfrm>
          <a:off x="76200" y="-4482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5955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AF4FA17-2EA0-4532-A929-5ADCE02B79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FB1BE05-F0A6-41BA-9DAE-B4F7626DF3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2E8798-DA23-4676-861E-B23B0BC02C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877A7E9-2EDE-41F5-9FB0-15A3DF6BB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9E3AD8-C0CC-4A1D-B1DE-A0FE808A5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158C9A-959B-4969-878C-20D5B3F71D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3FDD95-C26C-42D2-8B7F-5D70B8ACB9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AD37DF-2C80-4D0F-B663-E323CB7482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AA0F24-3859-4816-BCA4-3F11FE6C05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37BA48-4E9D-44E8-9071-9F7F1D6730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D85F3A-DA13-481C-8088-D5F8FB4C9A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BA4384-B35A-4C27-8BEC-78C11098B9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C0B3287-8821-42EA-85C2-15D9FC6286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D46FB4-291A-4DF5-A982-0D3AA0CC20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467F9E-613C-4071-8EBC-699926A5B7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948121-EC74-4730-9B25-70D83D63F9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11A2BB-1460-4571-BC36-0A725DA6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EF2E864C-78E6-49D2-AD6B-9F1426A381EC}"/>
              </a:ext>
            </a:extLst>
          </p:cNvPr>
          <p:cNvSpPr/>
          <p:nvPr/>
        </p:nvSpPr>
        <p:spPr>
          <a:xfrm>
            <a:off x="2590800" y="76200"/>
            <a:ext cx="4267200" cy="14478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PVR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A063D395-E3CE-4F92-B54B-82DBFFDAA082}"/>
              </a:ext>
            </a:extLst>
          </p:cNvPr>
          <p:cNvSpPr/>
          <p:nvPr/>
        </p:nvSpPr>
        <p:spPr>
          <a:xfrm>
            <a:off x="385914" y="2057400"/>
            <a:ext cx="3652685" cy="4495800"/>
          </a:xfrm>
          <a:prstGeom prst="round2DiagRect">
            <a:avLst/>
          </a:prstGeom>
          <a:ln w="571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r">
              <a:buNone/>
            </a:pPr>
            <a:r>
              <a:rPr lang="fa-IR" sz="2000" dirty="0"/>
              <a:t>1 - بیماری های نورولوژیکی خاص</a:t>
            </a:r>
            <a:endParaRPr lang="en-US" sz="2000" dirty="0"/>
          </a:p>
          <a:p>
            <a:pPr marL="0" indent="0" algn="r">
              <a:buNone/>
            </a:pPr>
            <a:endParaRPr lang="fa-IR" sz="2000" dirty="0"/>
          </a:p>
          <a:p>
            <a:pPr marL="0" indent="0" algn="r">
              <a:buNone/>
            </a:pPr>
            <a:r>
              <a:rPr lang="fa-IR" sz="2000" dirty="0"/>
              <a:t>2 - عفونت ادراری تکرار شونده</a:t>
            </a:r>
            <a:endParaRPr lang="en-US" sz="2000" dirty="0"/>
          </a:p>
          <a:p>
            <a:pPr marL="0" indent="0" algn="r">
              <a:buNone/>
            </a:pPr>
            <a:endParaRPr lang="fa-IR" sz="2000" dirty="0"/>
          </a:p>
          <a:p>
            <a:pPr marL="0" indent="0" algn="r">
              <a:buNone/>
            </a:pPr>
            <a:r>
              <a:rPr lang="fa-IR" sz="2000" dirty="0"/>
              <a:t>3 - فعالیت ضعیف دترسور</a:t>
            </a:r>
            <a:endParaRPr lang="en-US" sz="2000" dirty="0"/>
          </a:p>
          <a:p>
            <a:pPr marL="0" indent="0" algn="r">
              <a:buNone/>
            </a:pPr>
            <a:endParaRPr lang="fa-IR" sz="2000" dirty="0"/>
          </a:p>
          <a:p>
            <a:pPr marL="0" indent="0" algn="r">
              <a:buNone/>
            </a:pPr>
            <a:r>
              <a:rPr lang="fa-IR" sz="2000" dirty="0"/>
              <a:t>4 - انسداد خروجی مثانه</a:t>
            </a:r>
            <a:endParaRPr lang="en-US" sz="2000" dirty="0"/>
          </a:p>
          <a:p>
            <a:pPr marL="0" indent="0" algn="r">
              <a:buNone/>
            </a:pPr>
            <a:endParaRPr lang="fa-IR" sz="2000" dirty="0"/>
          </a:p>
          <a:p>
            <a:pPr marL="0" indent="0" algn="r">
              <a:buNone/>
            </a:pPr>
            <a:r>
              <a:rPr lang="fa-IR" sz="2000" dirty="0"/>
              <a:t>5 - سابقه احتباس ادراری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80EE8F6B-6E2A-4F9F-8566-A9AF47D5CCBB}"/>
              </a:ext>
            </a:extLst>
          </p:cNvPr>
          <p:cNvSpPr/>
          <p:nvPr/>
        </p:nvSpPr>
        <p:spPr>
          <a:xfrm>
            <a:off x="5334002" y="2057400"/>
            <a:ext cx="3581398" cy="4343400"/>
          </a:xfrm>
          <a:prstGeom prst="round2DiagRect">
            <a:avLst/>
          </a:prstGeom>
          <a:ln w="571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r">
              <a:buNone/>
            </a:pPr>
            <a:r>
              <a:rPr lang="fa-IR" sz="2000" dirty="0"/>
              <a:t>6 - یبوست شدید</a:t>
            </a:r>
            <a:endParaRPr lang="en-US" sz="2000" dirty="0"/>
          </a:p>
          <a:p>
            <a:pPr marL="0" indent="0" algn="r">
              <a:buNone/>
            </a:pPr>
            <a:endParaRPr lang="fa-IR" sz="2000" dirty="0"/>
          </a:p>
          <a:p>
            <a:pPr marL="0" indent="0" algn="r">
              <a:buNone/>
            </a:pPr>
            <a:r>
              <a:rPr lang="fa-IR" sz="2000" dirty="0"/>
              <a:t>7 - دیابت با نوروپاتی محیطی</a:t>
            </a:r>
            <a:endParaRPr lang="en-US" sz="2000" dirty="0"/>
          </a:p>
          <a:p>
            <a:pPr marL="0" indent="0" algn="r">
              <a:buNone/>
            </a:pPr>
            <a:endParaRPr lang="fa-IR" sz="2000" dirty="0"/>
          </a:p>
          <a:p>
            <a:pPr marL="0" indent="0" algn="r">
              <a:buNone/>
            </a:pPr>
            <a:r>
              <a:rPr lang="fa-IR" sz="2000" dirty="0"/>
              <a:t>8 - پرولاپس شدید ارگان لگنی</a:t>
            </a:r>
            <a:endParaRPr lang="en-US" sz="2000" dirty="0"/>
          </a:p>
          <a:p>
            <a:pPr marL="0" indent="0" algn="r">
              <a:buNone/>
            </a:pPr>
            <a:endParaRPr lang="fa-IR" sz="2000" dirty="0"/>
          </a:p>
          <a:p>
            <a:pPr marL="0" indent="0" algn="r">
              <a:buNone/>
            </a:pPr>
            <a:r>
              <a:rPr lang="fa-IR" sz="2000" dirty="0"/>
              <a:t>9 - شروع جدید یا عود بی اختیاری پس از جراحی بی اختیاری</a:t>
            </a:r>
            <a:endParaRPr lang="en-US" sz="2000" dirty="0"/>
          </a:p>
          <a:p>
            <a:pPr marL="0" indent="0" algn="r">
              <a:buNone/>
            </a:pPr>
            <a:endParaRPr lang="fa-IR" sz="2000" dirty="0"/>
          </a:p>
          <a:p>
            <a:pPr marL="0" indent="0" algn="r">
              <a:buNone/>
            </a:pPr>
            <a:r>
              <a:rPr lang="fa-IR" sz="2000" dirty="0"/>
              <a:t>10- داروهایی که قدرت انقباض دترسور را کاهش می دهند یا تون اسفنکتر را افزایش میدهند</a:t>
            </a:r>
          </a:p>
        </p:txBody>
      </p:sp>
    </p:spTree>
    <p:extLst>
      <p:ext uri="{BB962C8B-B14F-4D97-AF65-F5344CB8AC3E}">
        <p14:creationId xmlns:p14="http://schemas.microsoft.com/office/powerpoint/2010/main" val="2116565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33400"/>
            <a:ext cx="8915400" cy="1143000"/>
          </a:xfrm>
        </p:spPr>
        <p:txBody>
          <a:bodyPr>
            <a:noAutofit/>
          </a:bodyPr>
          <a:lstStyle/>
          <a:p>
            <a:pPr algn="ctr"/>
            <a:r>
              <a:rPr lang="en-US" b="1" i="1" u="sng" dirty="0">
                <a:solidFill>
                  <a:srgbClr val="FF0000"/>
                </a:solidFill>
              </a:rPr>
              <a:t>D</a:t>
            </a:r>
            <a:r>
              <a:rPr lang="en-US" sz="4400" b="1" i="1" u="sng" dirty="0">
                <a:solidFill>
                  <a:srgbClr val="FF0000"/>
                </a:solidFill>
                <a:effectLst/>
              </a:rPr>
              <a:t>etailed neurologic examination ???</a:t>
            </a:r>
            <a:endParaRPr lang="en-US" sz="4400" b="1" i="1" u="sng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3716914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81200"/>
            <a:ext cx="46482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193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382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761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14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46886711"/>
              </p:ext>
            </p:extLst>
          </p:nvPr>
        </p:nvGraphicFramePr>
        <p:xfrm>
          <a:off x="304800" y="609600"/>
          <a:ext cx="8291513" cy="5419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tar: 5 Points 1">
            <a:extLst>
              <a:ext uri="{FF2B5EF4-FFF2-40B4-BE49-F238E27FC236}">
                <a16:creationId xmlns:a16="http://schemas.microsoft.com/office/drawing/2014/main" xmlns="" id="{58D34984-1396-4005-8B7F-CFEEA2AAC925}"/>
              </a:ext>
            </a:extLst>
          </p:cNvPr>
          <p:cNvSpPr/>
          <p:nvPr/>
        </p:nvSpPr>
        <p:spPr>
          <a:xfrm>
            <a:off x="8153400" y="3733800"/>
            <a:ext cx="304800" cy="2286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42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95400" y="304800"/>
            <a:ext cx="6172200" cy="1524000"/>
          </a:xfrm>
        </p:spPr>
        <p:txBody>
          <a:bodyPr>
            <a:normAutofit/>
          </a:bodyPr>
          <a:lstStyle/>
          <a:p>
            <a:pPr algn="ctr"/>
            <a:r>
              <a:rPr lang="en-US" sz="4800" b="1" i="1" dirty="0">
                <a:solidFill>
                  <a:srgbClr val="C00000"/>
                </a:solidFill>
              </a:rPr>
              <a:t>Laboratory  tests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43000" y="2514600"/>
            <a:ext cx="6172200" cy="1371600"/>
          </a:xfrm>
        </p:spPr>
        <p:txBody>
          <a:bodyPr>
            <a:noAutofit/>
          </a:bodyPr>
          <a:lstStyle/>
          <a:p>
            <a:r>
              <a:rPr lang="en-US" sz="4800" b="1" i="1" dirty="0">
                <a:solidFill>
                  <a:srgbClr val="00B050"/>
                </a:solidFill>
              </a:rPr>
              <a:t>FBS</a:t>
            </a:r>
          </a:p>
          <a:p>
            <a:endParaRPr lang="en-US" sz="4800" b="1" i="1" dirty="0">
              <a:solidFill>
                <a:srgbClr val="00B050"/>
              </a:solidFill>
            </a:endParaRPr>
          </a:p>
          <a:p>
            <a:r>
              <a:rPr lang="en-US" sz="4800" b="1" i="1" dirty="0">
                <a:solidFill>
                  <a:srgbClr val="00B050"/>
                </a:solidFill>
              </a:rPr>
              <a:t>U/A , U/C</a:t>
            </a:r>
          </a:p>
        </p:txBody>
      </p:sp>
      <p:sp>
        <p:nvSpPr>
          <p:cNvPr id="2" name="Action Button: Sound 1">
            <a:hlinkClick r:id="" action="ppaction://noaction" highlightClick="1">
              <a:snd r:embed="rId2" name="applause.wav"/>
            </a:hlinkClick>
            <a:extLst>
              <a:ext uri="{FF2B5EF4-FFF2-40B4-BE49-F238E27FC236}">
                <a16:creationId xmlns:a16="http://schemas.microsoft.com/office/drawing/2014/main" xmlns="" id="{8B38B167-E95C-475E-9CAC-010EE8DDF72F}"/>
              </a:ext>
            </a:extLst>
          </p:cNvPr>
          <p:cNvSpPr/>
          <p:nvPr/>
        </p:nvSpPr>
        <p:spPr>
          <a:xfrm>
            <a:off x="228600" y="533400"/>
            <a:ext cx="1066800" cy="914400"/>
          </a:xfrm>
          <a:prstGeom prst="actionButtonSoun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9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Desktop\u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28" y="0"/>
            <a:ext cx="91917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169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xmlns="" id="{3A292FA7-B0D4-49C9-829A-6D3F940E30A7}"/>
              </a:ext>
            </a:extLst>
          </p:cNvPr>
          <p:cNvSpPr/>
          <p:nvPr/>
        </p:nvSpPr>
        <p:spPr>
          <a:xfrm>
            <a:off x="2286000" y="228600"/>
            <a:ext cx="4419600" cy="14478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IMPACT ON HEALTH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F5223689-E3E7-4523-9408-E7374CED2CFE}"/>
              </a:ext>
            </a:extLst>
          </p:cNvPr>
          <p:cNvSpPr/>
          <p:nvPr/>
        </p:nvSpPr>
        <p:spPr>
          <a:xfrm>
            <a:off x="1066800" y="2286000"/>
            <a:ext cx="2819400" cy="1371600"/>
          </a:xfrm>
          <a:prstGeom prst="ellipse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Quality of life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3401B42C-7F88-49E0-9AE4-D9E056D6EA00}"/>
              </a:ext>
            </a:extLst>
          </p:cNvPr>
          <p:cNvSpPr/>
          <p:nvPr/>
        </p:nvSpPr>
        <p:spPr>
          <a:xfrm>
            <a:off x="5619134" y="2286000"/>
            <a:ext cx="2819399" cy="1378974"/>
          </a:xfrm>
          <a:prstGeom prst="ellipse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92D050"/>
                </a:solidFill>
              </a:rPr>
              <a:t>Sexual dysfunction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96803E31-EE1B-494F-9AB5-5C225FF154C0}"/>
              </a:ext>
            </a:extLst>
          </p:cNvPr>
          <p:cNvSpPr/>
          <p:nvPr/>
        </p:nvSpPr>
        <p:spPr>
          <a:xfrm>
            <a:off x="1012722" y="4648200"/>
            <a:ext cx="2873477" cy="1371600"/>
          </a:xfrm>
          <a:prstGeom prst="ellipse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FFC000"/>
                </a:solidFill>
              </a:rPr>
              <a:t>Morbidity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501E54D-7FBC-4794-A4B1-B35C519D21D4}"/>
              </a:ext>
            </a:extLst>
          </p:cNvPr>
          <p:cNvSpPr/>
          <p:nvPr/>
        </p:nvSpPr>
        <p:spPr>
          <a:xfrm>
            <a:off x="5847735" y="4508090"/>
            <a:ext cx="2667000" cy="1371600"/>
          </a:xfrm>
          <a:prstGeom prst="ellipse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00B0F0"/>
                </a:solidFill>
              </a:rPr>
              <a:t>Increased caregiver burden</a:t>
            </a:r>
          </a:p>
        </p:txBody>
      </p:sp>
    </p:spTree>
    <p:extLst>
      <p:ext uri="{BB962C8B-B14F-4D97-AF65-F5344CB8AC3E}">
        <p14:creationId xmlns:p14="http://schemas.microsoft.com/office/powerpoint/2010/main" val="37141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14441016"/>
              </p:ext>
            </p:extLst>
          </p:nvPr>
        </p:nvGraphicFramePr>
        <p:xfrm>
          <a:off x="825500" y="601663"/>
          <a:ext cx="8318500" cy="589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23014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7746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F78D65A-41BB-4BDF-B83F-8D6E3A6B96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282408-B4E5-4CAD-969E-3BE087FB09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BCEE73-0D9D-41DC-AB5F-DA69DCD95A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159271-ED7B-4146-A888-436B2B6EDA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5CA14C-837A-4668-8E1C-67474D2254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A9AAB7-F78A-4DCD-A63B-78FFC6A60F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FCB3015-50EB-4F2D-A81E-36B2347E8C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7580005-2A2F-45E1-BB21-8B2F7EF969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909807-4B4D-4636-BED5-B2A84D2E2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4BDCF2-F13A-48FA-8079-8DB2128EA4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E9F4DD-2A76-4398-9D9B-E4EF6CFBE3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534FD9-192C-42B7-881F-AFC1BC4833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6AE36C-F71E-4331-AD50-E057CDD49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0F8E6A-48E8-4940-9C88-B873B92BD2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43F2BB-C4FD-4200-9C35-4AD90BE5AA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5A214BA-D346-47C9-88F1-E3FDF60AF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BA8210-7185-4B54-A04F-B4FC8D612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0A68B1-6820-4E7C-BD11-B9AFE106BA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3CB0B1-BF94-44A1-BB02-CF54F05BB4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DEFC61C-DA85-4C6A-9319-D454BD0D21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646B40-62B2-4571-AF23-5B4FF856B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0DF046A-E389-4295-A44A-7A7BC3058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4C935B-95AA-4025-B60D-8C28827DA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859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5BC716E1-60B1-4746-8225-9C5EF2F62C76}"/>
              </a:ext>
            </a:extLst>
          </p:cNvPr>
          <p:cNvSpPr/>
          <p:nvPr/>
        </p:nvSpPr>
        <p:spPr>
          <a:xfrm>
            <a:off x="228600" y="2514600"/>
            <a:ext cx="3124200" cy="1676400"/>
          </a:xfrm>
          <a:prstGeom prst="homePlate">
            <a:avLst/>
          </a:prstGeom>
          <a:ln w="57150"/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70C0"/>
                </a:solidFill>
              </a:rPr>
              <a:t>Specialist referral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B664B06-7812-4005-AC80-0C78197E72C1}"/>
              </a:ext>
            </a:extLst>
          </p:cNvPr>
          <p:cNvSpPr/>
          <p:nvPr/>
        </p:nvSpPr>
        <p:spPr>
          <a:xfrm>
            <a:off x="3657600" y="1371600"/>
            <a:ext cx="5105400" cy="4191000"/>
          </a:xfrm>
          <a:prstGeom prst="roundRect">
            <a:avLst/>
          </a:prstGeom>
          <a:ln w="762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1 - Associated abdominal or pelvic </a:t>
            </a:r>
            <a:r>
              <a:rPr lang="en-US" sz="2000" b="1" i="1" dirty="0">
                <a:solidFill>
                  <a:srgbClr val="BE12AA"/>
                </a:solidFill>
              </a:rPr>
              <a:t>pain</a:t>
            </a:r>
            <a:r>
              <a:rPr lang="en-US" sz="2000" b="1" i="1" dirty="0"/>
              <a:t> in the absence of UTI </a:t>
            </a:r>
          </a:p>
          <a:p>
            <a:pPr algn="ctr"/>
            <a:endParaRPr lang="en-US" sz="2000" b="1" i="1" dirty="0"/>
          </a:p>
          <a:p>
            <a:pPr algn="ctr"/>
            <a:r>
              <a:rPr lang="en-US" sz="2000" b="1" i="1" dirty="0"/>
              <a:t>2 -  Culture-proven recurrent </a:t>
            </a:r>
            <a:r>
              <a:rPr lang="en-US" sz="2000" b="1" i="1" dirty="0">
                <a:solidFill>
                  <a:srgbClr val="BE12AA"/>
                </a:solidFill>
              </a:rPr>
              <a:t>UTIs </a:t>
            </a:r>
            <a:r>
              <a:rPr lang="en-US" sz="2000" b="1" i="1" dirty="0"/>
              <a:t>(</a:t>
            </a:r>
            <a:r>
              <a:rPr lang="en-US" sz="2000" b="1" i="1" dirty="0">
                <a:solidFill>
                  <a:srgbClr val="FF0000"/>
                </a:solidFill>
              </a:rPr>
              <a:t>three</a:t>
            </a:r>
            <a:r>
              <a:rPr lang="en-US" sz="2000" b="1" i="1" dirty="0"/>
              <a:t> or </a:t>
            </a:r>
            <a:r>
              <a:rPr lang="en-US" sz="2000" b="1" i="1" dirty="0">
                <a:solidFill>
                  <a:srgbClr val="FF0000"/>
                </a:solidFill>
              </a:rPr>
              <a:t>more</a:t>
            </a:r>
            <a:r>
              <a:rPr lang="en-US" sz="2000" b="1" i="1" dirty="0"/>
              <a:t> per </a:t>
            </a:r>
            <a:r>
              <a:rPr lang="en-US" sz="2000" b="1" i="1" u="sng" dirty="0"/>
              <a:t>year</a:t>
            </a:r>
            <a:r>
              <a:rPr lang="en-US" sz="2000" b="1" i="1" dirty="0"/>
              <a:t> or </a:t>
            </a:r>
            <a:r>
              <a:rPr lang="en-US" sz="2000" b="1" i="1" dirty="0">
                <a:solidFill>
                  <a:srgbClr val="FF0000"/>
                </a:solidFill>
              </a:rPr>
              <a:t>two</a:t>
            </a:r>
            <a:r>
              <a:rPr lang="en-US" sz="2000" b="1" i="1" dirty="0"/>
              <a:t> in </a:t>
            </a:r>
            <a:r>
              <a:rPr lang="en-US" sz="2000" b="1" i="1" u="sng" dirty="0"/>
              <a:t>six months</a:t>
            </a:r>
            <a:r>
              <a:rPr lang="en-US" sz="2000" b="1" i="1" dirty="0"/>
              <a:t>) </a:t>
            </a:r>
          </a:p>
          <a:p>
            <a:pPr algn="ctr"/>
            <a:endParaRPr lang="en-US" sz="2000" b="1" i="1" dirty="0"/>
          </a:p>
          <a:p>
            <a:pPr algn="ctr"/>
            <a:r>
              <a:rPr lang="en-US" sz="2000" b="1" i="1" dirty="0"/>
              <a:t>3 - Gross or microscopic </a:t>
            </a:r>
            <a:r>
              <a:rPr lang="en-US" sz="2000" b="1" i="1" dirty="0">
                <a:solidFill>
                  <a:srgbClr val="BE12AA"/>
                </a:solidFill>
              </a:rPr>
              <a:t>hematuria </a:t>
            </a:r>
            <a:r>
              <a:rPr lang="en-US" sz="2000" b="1" i="1" dirty="0"/>
              <a:t>with risk factors for malignancy in the absence of a UTI</a:t>
            </a:r>
          </a:p>
        </p:txBody>
      </p:sp>
    </p:spTree>
    <p:extLst>
      <p:ext uri="{BB962C8B-B14F-4D97-AF65-F5344CB8AC3E}">
        <p14:creationId xmlns:p14="http://schemas.microsoft.com/office/powerpoint/2010/main" val="264081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8" y="-76200"/>
            <a:ext cx="9144000" cy="693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609600"/>
            <a:ext cx="75438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fa-IR" sz="60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7341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1066800"/>
            <a:ext cx="7924800" cy="2362200"/>
          </a:xfrm>
        </p:spPr>
        <p:txBody>
          <a:bodyPr>
            <a:normAutofit/>
          </a:bodyPr>
          <a:lstStyle/>
          <a:p>
            <a:pPr algn="ctr"/>
            <a:r>
              <a:rPr lang="en-US" sz="6600" b="1" i="1" dirty="0">
                <a:solidFill>
                  <a:srgbClr val="C00000"/>
                </a:solidFill>
              </a:rPr>
              <a:t>Treatment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2400"/>
            <a:ext cx="396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"/>
            <a:ext cx="22098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ommon Medications Used to Treat Male Urinary Incontinence">
            <a:extLst>
              <a:ext uri="{FF2B5EF4-FFF2-40B4-BE49-F238E27FC236}">
                <a16:creationId xmlns:a16="http://schemas.microsoft.com/office/drawing/2014/main" xmlns="" id="{9550467C-97EC-401A-9240-86C3AB253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3962399"/>
            <a:ext cx="3543300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08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:a16="http://schemas.microsoft.com/office/drawing/2014/main" xmlns="" id="{A48A9535-73F8-4EDE-9101-51FE51952CED}"/>
              </a:ext>
            </a:extLst>
          </p:cNvPr>
          <p:cNvSpPr/>
          <p:nvPr/>
        </p:nvSpPr>
        <p:spPr>
          <a:xfrm>
            <a:off x="2667000" y="228600"/>
            <a:ext cx="3886200" cy="1371600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INITIAL TREATMENT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5C0A723-47DB-4E73-BAFD-C5248ABAD15C}"/>
              </a:ext>
            </a:extLst>
          </p:cNvPr>
          <p:cNvSpPr/>
          <p:nvPr/>
        </p:nvSpPr>
        <p:spPr>
          <a:xfrm>
            <a:off x="457200" y="2057400"/>
            <a:ext cx="3200400" cy="1066800"/>
          </a:xfrm>
          <a:prstGeom prst="roundRect">
            <a:avLst/>
          </a:prstGeom>
          <a:ln w="57150"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Modifying contributory factors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6E589A6-FE3C-4A50-8614-018816353B86}"/>
              </a:ext>
            </a:extLst>
          </p:cNvPr>
          <p:cNvSpPr/>
          <p:nvPr/>
        </p:nvSpPr>
        <p:spPr>
          <a:xfrm>
            <a:off x="5181600" y="1981200"/>
            <a:ext cx="3352800" cy="1143000"/>
          </a:xfrm>
          <a:prstGeom prst="roundRect">
            <a:avLst/>
          </a:prstGeom>
          <a:ln w="57150"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Bladder training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AC546A9B-D2DC-4342-8B1E-657B863253B7}"/>
              </a:ext>
            </a:extLst>
          </p:cNvPr>
          <p:cNvSpPr/>
          <p:nvPr/>
        </p:nvSpPr>
        <p:spPr>
          <a:xfrm>
            <a:off x="1828800" y="3733800"/>
            <a:ext cx="6172200" cy="2895600"/>
          </a:xfrm>
          <a:prstGeom prst="round2DiagRect">
            <a:avLst/>
          </a:prstGeom>
          <a:ln w="5715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92D050"/>
                </a:solidFill>
              </a:rPr>
              <a:t>Lifestyle modification :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i="1" dirty="0"/>
              <a:t>1 - Weight loss</a:t>
            </a:r>
          </a:p>
          <a:p>
            <a:pPr algn="ctr"/>
            <a:r>
              <a:rPr lang="en-US" sz="2400" b="1" i="1" dirty="0"/>
              <a:t>2 - Dietary changes</a:t>
            </a:r>
          </a:p>
          <a:p>
            <a:pPr algn="ctr"/>
            <a:r>
              <a:rPr lang="en-US" sz="2400" b="1" i="1" dirty="0"/>
              <a:t>3 - Constipation</a:t>
            </a:r>
          </a:p>
          <a:p>
            <a:pPr algn="ctr"/>
            <a:r>
              <a:rPr lang="en-US" sz="2400" b="1" i="1" dirty="0"/>
              <a:t>4 - Smoking cessation</a:t>
            </a:r>
          </a:p>
          <a:p>
            <a:pPr algn="ctr"/>
            <a:endParaRPr lang="en-US" sz="2400" b="1" i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49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52400" y="609600"/>
            <a:ext cx="87630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>
                <a:solidFill>
                  <a:srgbClr val="00B050"/>
                </a:solidFill>
              </a:rPr>
              <a:t>Pelvic muscle exercises (PME) :</a:t>
            </a:r>
          </a:p>
          <a:p>
            <a:pPr marL="0" indent="0">
              <a:buNone/>
            </a:pPr>
            <a:endParaRPr lang="en-US" b="1" i="1" dirty="0">
              <a:solidFill>
                <a:srgbClr val="00B05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b="1" i="1" dirty="0" err="1">
                <a:solidFill>
                  <a:schemeClr val="tx1"/>
                </a:solidFill>
              </a:rPr>
              <a:t>Kegle</a:t>
            </a:r>
            <a:r>
              <a:rPr lang="en-US" b="1" i="1" dirty="0">
                <a:solidFill>
                  <a:schemeClr val="tx1"/>
                </a:solidFill>
              </a:rPr>
              <a:t> exercises </a:t>
            </a:r>
            <a:r>
              <a:rPr lang="en-US" i="1" dirty="0">
                <a:solidFill>
                  <a:schemeClr val="tx1"/>
                </a:solidFill>
              </a:rPr>
              <a:t>strengthen the muscular urethral closure mechanism.( </a:t>
            </a:r>
            <a:r>
              <a:rPr lang="en-US" i="1" u="sng" dirty="0">
                <a:solidFill>
                  <a:srgbClr val="BE12AA"/>
                </a:solidFill>
              </a:rPr>
              <a:t>grade 2A </a:t>
            </a:r>
            <a:r>
              <a:rPr lang="en-US" i="1" dirty="0">
                <a:solidFill>
                  <a:schemeClr val="tx1"/>
                </a:solidFill>
              </a:rPr>
              <a:t>)</a:t>
            </a:r>
          </a:p>
          <a:p>
            <a:pPr>
              <a:buFont typeface="Arial" charset="0"/>
              <a:buChar char="•"/>
            </a:pPr>
            <a:endParaRPr lang="en-US" b="1" i="1" dirty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endParaRPr lang="en-US" b="1" i="1" dirty="0">
              <a:solidFill>
                <a:schemeClr val="tx1"/>
              </a:solidFill>
            </a:endParaRPr>
          </a:p>
          <a:p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124200"/>
            <a:ext cx="34290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24200"/>
            <a:ext cx="44958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2926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Right Arrow 1">
            <a:extLst>
              <a:ext uri="{FF2B5EF4-FFF2-40B4-BE49-F238E27FC236}">
                <a16:creationId xmlns:a16="http://schemas.microsoft.com/office/drawing/2014/main" xmlns="" id="{F76B6DB7-920D-47E3-B80F-27D3394D41AC}"/>
              </a:ext>
            </a:extLst>
          </p:cNvPr>
          <p:cNvSpPr/>
          <p:nvPr/>
        </p:nvSpPr>
        <p:spPr>
          <a:xfrm>
            <a:off x="228600" y="2057400"/>
            <a:ext cx="3352800" cy="2590800"/>
          </a:xfrm>
          <a:prstGeom prst="rightArrowCallout">
            <a:avLst/>
          </a:prstGeom>
          <a:ln w="571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Pelvic floor muscle (Kegel) exercises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834EFA6E-4D6B-41E1-9DD1-438D8EDA78F4}"/>
              </a:ext>
            </a:extLst>
          </p:cNvPr>
          <p:cNvSpPr/>
          <p:nvPr/>
        </p:nvSpPr>
        <p:spPr>
          <a:xfrm>
            <a:off x="4267200" y="304800"/>
            <a:ext cx="4343400" cy="2590800"/>
          </a:xfrm>
          <a:prstGeom prst="round2DiagRect">
            <a:avLst/>
          </a:prstGeom>
          <a:ln w="571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70C0"/>
                </a:solidFill>
              </a:rPr>
              <a:t>Initial instructions:</a:t>
            </a:r>
          </a:p>
          <a:p>
            <a:pPr algn="ctr"/>
            <a:endParaRPr lang="en-US" dirty="0"/>
          </a:p>
          <a:p>
            <a:pPr algn="ctr"/>
            <a:r>
              <a:rPr lang="en-US" b="1" i="1" dirty="0">
                <a:solidFill>
                  <a:srgbClr val="C00000"/>
                </a:solidFill>
              </a:rPr>
              <a:t>3</a:t>
            </a:r>
            <a:r>
              <a:rPr lang="en-US" dirty="0"/>
              <a:t> sets of </a:t>
            </a:r>
            <a:r>
              <a:rPr lang="en-US" b="1" i="1" dirty="0">
                <a:solidFill>
                  <a:srgbClr val="C00000"/>
                </a:solidFill>
              </a:rPr>
              <a:t>8</a:t>
            </a:r>
            <a:r>
              <a:rPr lang="en-US" dirty="0"/>
              <a:t> to </a:t>
            </a:r>
            <a:r>
              <a:rPr lang="en-US" b="1" i="1" dirty="0">
                <a:solidFill>
                  <a:srgbClr val="C00000"/>
                </a:solidFill>
              </a:rPr>
              <a:t>12</a:t>
            </a:r>
            <a:r>
              <a:rPr lang="en-US" dirty="0"/>
              <a:t> contractions sustained for </a:t>
            </a:r>
            <a:r>
              <a:rPr lang="en-US" b="1" i="1" dirty="0">
                <a:solidFill>
                  <a:srgbClr val="C00000"/>
                </a:solidFill>
              </a:rPr>
              <a:t>8 </a:t>
            </a:r>
            <a:r>
              <a:rPr lang="en-US" dirty="0"/>
              <a:t>to </a:t>
            </a:r>
            <a:r>
              <a:rPr lang="en-US" b="1" i="1" dirty="0">
                <a:solidFill>
                  <a:srgbClr val="C00000"/>
                </a:solidFill>
              </a:rPr>
              <a:t>10</a:t>
            </a:r>
            <a:r>
              <a:rPr lang="en-US" dirty="0"/>
              <a:t> seconds each, performed </a:t>
            </a:r>
            <a:r>
              <a:rPr lang="en-US" b="1" i="1" dirty="0">
                <a:solidFill>
                  <a:srgbClr val="C00000"/>
                </a:solidFill>
              </a:rPr>
              <a:t>three times </a:t>
            </a:r>
            <a:r>
              <a:rPr lang="en-US" dirty="0"/>
              <a:t>a day. (at least </a:t>
            </a:r>
            <a:r>
              <a:rPr lang="en-US" b="1" i="1" dirty="0">
                <a:solidFill>
                  <a:srgbClr val="C00000"/>
                </a:solidFill>
              </a:rPr>
              <a:t>15</a:t>
            </a:r>
            <a:r>
              <a:rPr lang="en-US" dirty="0"/>
              <a:t> to </a:t>
            </a:r>
            <a:r>
              <a:rPr lang="en-US" b="1" i="1" dirty="0">
                <a:solidFill>
                  <a:srgbClr val="C00000"/>
                </a:solidFill>
              </a:rPr>
              <a:t>20</a:t>
            </a:r>
            <a:r>
              <a:rPr lang="en-US" dirty="0"/>
              <a:t> weeks)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CC69FC3D-FC8A-4597-8B62-3CA775AE0DEE}"/>
              </a:ext>
            </a:extLst>
          </p:cNvPr>
          <p:cNvSpPr/>
          <p:nvPr/>
        </p:nvSpPr>
        <p:spPr>
          <a:xfrm>
            <a:off x="4267200" y="3810000"/>
            <a:ext cx="4419600" cy="2819400"/>
          </a:xfrm>
          <a:prstGeom prst="round2DiagRect">
            <a:avLst/>
          </a:prstGeom>
          <a:ln w="571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7030A0"/>
                </a:solidFill>
              </a:rPr>
              <a:t>Supplemental modalities:</a:t>
            </a:r>
          </a:p>
          <a:p>
            <a:pPr algn="ctr"/>
            <a:endParaRPr lang="en-US" sz="2400" b="1" i="1" dirty="0">
              <a:solidFill>
                <a:srgbClr val="7030A0"/>
              </a:solidFill>
            </a:endParaRPr>
          </a:p>
          <a:p>
            <a:pPr algn="ctr"/>
            <a:r>
              <a:rPr lang="en-US" sz="2000" b="1" i="1" dirty="0"/>
              <a:t>1 - Supervised pelvic floor therapy</a:t>
            </a:r>
          </a:p>
          <a:p>
            <a:pPr algn="ctr"/>
            <a:r>
              <a:rPr lang="en-US" sz="2000" b="1" i="1" dirty="0"/>
              <a:t>2 -  Vaginal weighted cones</a:t>
            </a:r>
          </a:p>
          <a:p>
            <a:pPr algn="ctr"/>
            <a:r>
              <a:rPr lang="en-US" sz="2000" b="1" i="1" dirty="0"/>
              <a:t>3 - Biofeedback </a:t>
            </a:r>
          </a:p>
        </p:txBody>
      </p:sp>
    </p:spTree>
    <p:extLst>
      <p:ext uri="{BB962C8B-B14F-4D97-AF65-F5344CB8AC3E}">
        <p14:creationId xmlns:p14="http://schemas.microsoft.com/office/powerpoint/2010/main" val="314138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81000" y="304800"/>
            <a:ext cx="85344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BE12AA"/>
                </a:solidFill>
              </a:rPr>
              <a:t>Local  topical Estrogen:</a:t>
            </a:r>
          </a:p>
          <a:p>
            <a:pPr>
              <a:buFont typeface="Arial" pitchFamily="34" charset="0"/>
              <a:buChar char="•"/>
            </a:pPr>
            <a:endParaRPr lang="en-US" sz="2800" b="1" i="1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i="1" dirty="0">
                <a:solidFill>
                  <a:schemeClr val="tx1"/>
                </a:solidFill>
              </a:rPr>
              <a:t>There is inconsistent evidence whether local topical estrogen ( cream , ring , dissolving tablets) improves incontinence symptoms.( </a:t>
            </a:r>
            <a:r>
              <a:rPr lang="en-US" sz="2800" b="1" i="1" u="sng" dirty="0">
                <a:solidFill>
                  <a:srgbClr val="6600FF"/>
                </a:solidFill>
              </a:rPr>
              <a:t>grade 2C</a:t>
            </a:r>
            <a:r>
              <a:rPr lang="en-US" sz="2800" b="1" i="1" dirty="0">
                <a:solidFill>
                  <a:schemeClr val="tx1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endParaRPr lang="en-US" sz="2800" b="1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b="1" i="1" dirty="0">
                <a:solidFill>
                  <a:schemeClr val="tx1"/>
                </a:solidFill>
              </a:rPr>
              <a:t>* Randomized trials have demonstrated that </a:t>
            </a:r>
            <a:r>
              <a:rPr lang="en-US" sz="2800" b="1" i="1" dirty="0">
                <a:solidFill>
                  <a:srgbClr val="FF0000"/>
                </a:solidFill>
              </a:rPr>
              <a:t>Oral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Estrogen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rgbClr val="00B050"/>
                </a:solidFill>
              </a:rPr>
              <a:t>worsen</a:t>
            </a:r>
            <a:r>
              <a:rPr lang="en-US" sz="2800" b="1" dirty="0">
                <a:solidFill>
                  <a:schemeClr val="tx1"/>
                </a:solidFill>
              </a:rPr>
              <a:t> urinary incontinence</a:t>
            </a:r>
            <a:r>
              <a:rPr lang="en-US" sz="2800" i="1" dirty="0">
                <a:solidFill>
                  <a:schemeClr val="tx1"/>
                </a:solidFill>
              </a:rPr>
              <a:t>.</a:t>
            </a:r>
          </a:p>
          <a:p>
            <a:pPr>
              <a:buFont typeface="Arial" charset="0"/>
              <a:buChar char="•"/>
            </a:pPr>
            <a:endParaRPr lang="en-US" sz="28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b="1" i="1" dirty="0">
              <a:solidFill>
                <a:srgbClr val="BE12AA"/>
              </a:solidFill>
            </a:endParaRPr>
          </a:p>
          <a:p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19600"/>
            <a:ext cx="3733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97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:a16="http://schemas.microsoft.com/office/drawing/2014/main" xmlns="" id="{8D65F835-DEBB-41CB-B8AB-817A8A89F820}"/>
              </a:ext>
            </a:extLst>
          </p:cNvPr>
          <p:cNvSpPr/>
          <p:nvPr/>
        </p:nvSpPr>
        <p:spPr>
          <a:xfrm>
            <a:off x="2819400" y="228600"/>
            <a:ext cx="3429000" cy="1295400"/>
          </a:xfrm>
          <a:prstGeom prst="downArrowCallout">
            <a:avLst/>
          </a:prstGeom>
          <a:ln w="571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rgbClr val="FF0000"/>
                </a:solidFill>
              </a:rPr>
              <a:t>Risk factors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3E3B619-578B-434C-8409-5F9072FA3F38}"/>
              </a:ext>
            </a:extLst>
          </p:cNvPr>
          <p:cNvSpPr/>
          <p:nvPr/>
        </p:nvSpPr>
        <p:spPr>
          <a:xfrm>
            <a:off x="609600" y="1828800"/>
            <a:ext cx="3048000" cy="1981200"/>
          </a:xfrm>
          <a:prstGeom prst="round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1 – Age</a:t>
            </a:r>
          </a:p>
          <a:p>
            <a:pPr algn="ctr"/>
            <a:endParaRPr lang="en-US" sz="2000" b="1" i="1" dirty="0"/>
          </a:p>
          <a:p>
            <a:pPr algn="ctr"/>
            <a:r>
              <a:rPr lang="en-US" sz="2000" b="1" i="1" dirty="0"/>
              <a:t>2 – Obesity</a:t>
            </a:r>
          </a:p>
          <a:p>
            <a:pPr algn="ctr"/>
            <a:endParaRPr lang="en-US" sz="2000" b="1" i="1" dirty="0"/>
          </a:p>
          <a:p>
            <a:pPr algn="ctr"/>
            <a:r>
              <a:rPr lang="en-US" sz="2000" b="1" i="1" dirty="0"/>
              <a:t>3 – Parity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F7EE29D-9DDF-4714-95CF-23C45F08B29C}"/>
              </a:ext>
            </a:extLst>
          </p:cNvPr>
          <p:cNvSpPr/>
          <p:nvPr/>
        </p:nvSpPr>
        <p:spPr>
          <a:xfrm>
            <a:off x="5334000" y="1828800"/>
            <a:ext cx="3200400" cy="1981200"/>
          </a:xfrm>
          <a:prstGeom prst="round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4 - Mode of delivery</a:t>
            </a:r>
          </a:p>
          <a:p>
            <a:pPr algn="ctr"/>
            <a:endParaRPr lang="en-US" sz="2000" b="1" i="1" dirty="0"/>
          </a:p>
          <a:p>
            <a:pPr algn="ctr"/>
            <a:r>
              <a:rPr lang="en-US" sz="2000" b="1" i="1" dirty="0"/>
              <a:t>5 - Family history</a:t>
            </a:r>
          </a:p>
          <a:p>
            <a:pPr algn="ctr"/>
            <a:endParaRPr lang="en-US" sz="2000" b="1" i="1" dirty="0"/>
          </a:p>
          <a:p>
            <a:pPr algn="ctr"/>
            <a:r>
              <a:rPr lang="en-US" sz="2000" b="1" i="1" dirty="0"/>
              <a:t>6 - Ethnicity/race</a:t>
            </a:r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xmlns="" id="{4D5C9553-FA43-4EAD-913D-989E015B6DBE}"/>
              </a:ext>
            </a:extLst>
          </p:cNvPr>
          <p:cNvSpPr/>
          <p:nvPr/>
        </p:nvSpPr>
        <p:spPr>
          <a:xfrm>
            <a:off x="2286000" y="4267200"/>
            <a:ext cx="4953000" cy="2413818"/>
          </a:xfrm>
          <a:prstGeom prst="snip2DiagRect">
            <a:avLst/>
          </a:prstGeom>
          <a:ln w="76200"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0070C0"/>
                </a:solidFill>
              </a:rPr>
              <a:t>7 - Medical comorbidities</a:t>
            </a:r>
          </a:p>
          <a:p>
            <a:pPr algn="ctr"/>
            <a:r>
              <a:rPr lang="en-US" sz="2400" b="1" i="1" dirty="0">
                <a:solidFill>
                  <a:srgbClr val="0070C0"/>
                </a:solidFill>
              </a:rPr>
              <a:t>8 - High impact exercise</a:t>
            </a:r>
          </a:p>
          <a:p>
            <a:pPr algn="ctr"/>
            <a:r>
              <a:rPr lang="en-US" sz="2400" b="1" i="1" dirty="0">
                <a:solidFill>
                  <a:srgbClr val="0070C0"/>
                </a:solidFill>
              </a:rPr>
              <a:t>9 - Lifestyle choices</a:t>
            </a:r>
          </a:p>
          <a:p>
            <a:pPr algn="ctr"/>
            <a:r>
              <a:rPr lang="en-US" sz="2400" b="1" i="1" dirty="0">
                <a:solidFill>
                  <a:srgbClr val="0070C0"/>
                </a:solidFill>
              </a:rPr>
              <a:t>10 - Bladder microbiome</a:t>
            </a:r>
          </a:p>
        </p:txBody>
      </p:sp>
    </p:spTree>
    <p:extLst>
      <p:ext uri="{BB962C8B-B14F-4D97-AF65-F5344CB8AC3E}">
        <p14:creationId xmlns:p14="http://schemas.microsoft.com/office/powerpoint/2010/main" val="163591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llout: Down Arrow 3">
            <a:extLst>
              <a:ext uri="{FF2B5EF4-FFF2-40B4-BE49-F238E27FC236}">
                <a16:creationId xmlns:a16="http://schemas.microsoft.com/office/drawing/2014/main" xmlns="" id="{2E4A98E7-FA9B-4222-98C3-E2C4261935C6}"/>
              </a:ext>
            </a:extLst>
          </p:cNvPr>
          <p:cNvSpPr/>
          <p:nvPr/>
        </p:nvSpPr>
        <p:spPr>
          <a:xfrm>
            <a:off x="228600" y="304800"/>
            <a:ext cx="8763000" cy="1828800"/>
          </a:xfrm>
          <a:prstGeom prst="downArrowCallout">
            <a:avLst/>
          </a:prstGeom>
          <a:ln w="38100"/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r">
              <a:buNone/>
            </a:pPr>
            <a:r>
              <a:rPr lang="en-US" sz="2400" b="1" i="1" dirty="0">
                <a:solidFill>
                  <a:srgbClr val="BE12AA"/>
                </a:solidFill>
              </a:rPr>
              <a:t>SUI</a:t>
            </a:r>
            <a:r>
              <a:rPr lang="en-US" sz="2400" b="1" i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: The involuntary leakage of urine on effort or exertion or on sneezing or coughing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xmlns="" id="{906C65A5-3C9A-4EFD-AC96-14606EEB924C}"/>
              </a:ext>
            </a:extLst>
          </p:cNvPr>
          <p:cNvSpPr/>
          <p:nvPr/>
        </p:nvSpPr>
        <p:spPr>
          <a:xfrm>
            <a:off x="1752600" y="2438400"/>
            <a:ext cx="6019800" cy="1371600"/>
          </a:xfrm>
          <a:prstGeom prst="wave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B050"/>
                </a:solidFill>
              </a:rPr>
              <a:t>Affects </a:t>
            </a:r>
            <a:r>
              <a:rPr lang="en-US" sz="2800" b="1" i="1" dirty="0">
                <a:solidFill>
                  <a:srgbClr val="FFC000"/>
                </a:solidFill>
              </a:rPr>
              <a:t>4%-35%  </a:t>
            </a:r>
            <a:r>
              <a:rPr lang="en-US" sz="2800" b="1" i="1" dirty="0">
                <a:solidFill>
                  <a:srgbClr val="00B050"/>
                </a:solidFill>
              </a:rPr>
              <a:t>of women</a:t>
            </a:r>
            <a:endParaRPr lang="en-US" sz="2800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77AF251-902D-4C29-8662-9845C1391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599" y="4114800"/>
            <a:ext cx="5028903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558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3B9E3211-FEAD-4814-A3E8-30481EACD0A2}"/>
              </a:ext>
            </a:extLst>
          </p:cNvPr>
          <p:cNvSpPr/>
          <p:nvPr/>
        </p:nvSpPr>
        <p:spPr>
          <a:xfrm>
            <a:off x="152400" y="1143000"/>
            <a:ext cx="2209800" cy="1219200"/>
          </a:xfrm>
          <a:prstGeom prst="homePlate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Continence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Rectangle: Folded Corner 2">
            <a:extLst>
              <a:ext uri="{FF2B5EF4-FFF2-40B4-BE49-F238E27FC236}">
                <a16:creationId xmlns:a16="http://schemas.microsoft.com/office/drawing/2014/main" xmlns="" id="{BDD4273E-929A-4573-8522-C1FB2157E282}"/>
              </a:ext>
            </a:extLst>
          </p:cNvPr>
          <p:cNvSpPr/>
          <p:nvPr/>
        </p:nvSpPr>
        <p:spPr>
          <a:xfrm>
            <a:off x="2743200" y="457200"/>
            <a:ext cx="6019800" cy="2514600"/>
          </a:xfrm>
          <a:prstGeom prst="foldedCorner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tx1"/>
                </a:solidFill>
              </a:rPr>
              <a:t>Is achieved when the urethra maintains a pressure </a:t>
            </a:r>
            <a:r>
              <a:rPr lang="en-US" sz="2400" b="1" i="1" dirty="0">
                <a:solidFill>
                  <a:srgbClr val="FF0000"/>
                </a:solidFill>
              </a:rPr>
              <a:t>greater</a:t>
            </a:r>
            <a:r>
              <a:rPr lang="en-US" sz="2400" b="1" i="1" dirty="0">
                <a:solidFill>
                  <a:schemeClr val="tx1"/>
                </a:solidFill>
              </a:rPr>
              <a:t> than bladder pressure. (during a detrusor muscle contraction or an increase in intraabdominal pressure</a:t>
            </a:r>
            <a:r>
              <a:rPr lang="fa-IR" sz="2400" b="1" i="1" dirty="0">
                <a:solidFill>
                  <a:schemeClr val="tx1"/>
                </a:solidFill>
              </a:rPr>
              <a:t>(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D0A3EE8-60B9-41F6-B4C2-202DFF1CC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810000"/>
            <a:ext cx="5714742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733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AA8D89F-6188-4B14-A77C-67E7E8EB05B7}"/>
              </a:ext>
            </a:extLst>
          </p:cNvPr>
          <p:cNvSpPr/>
          <p:nvPr/>
        </p:nvSpPr>
        <p:spPr>
          <a:xfrm>
            <a:off x="685800" y="762000"/>
            <a:ext cx="7772400" cy="4953000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FDCB0C-A0A5-475D-A727-1303B322E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950" y="1142802"/>
            <a:ext cx="6513850" cy="419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215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14290"/>
          <a:ext cx="8229600" cy="635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4499992" y="5715000"/>
            <a:ext cx="352839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/>
              <a:t>  درمان دارویی  مورد توافق همگانی نیست.</a:t>
            </a:r>
            <a:r>
              <a:rPr lang="en-US" dirty="0"/>
              <a:t>*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87627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3FABCD-19AB-47CA-B219-445CBE1D3C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E4D375-E856-4144-B4F4-F322AC424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FB42844-ACC2-4580-926C-EF9CBFBCD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2684E3-E7E3-4731-BF59-2EF067A9F3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391CD5-F54F-4190-8BA0-EA8652A68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DE61E9-C6CF-4CA4-A0EE-06CBDA05D4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F119AC4-53A3-4875-8B95-6024BFEA9F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C73961-078B-4FB1-BB61-A1885B0195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FF57EF-2A41-4CEE-96AB-DE7663E94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2CA610-E182-400B-86E3-73E6E3632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2D439D-CFE9-4A5E-8AA6-D36280A60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002D26-5828-463A-AA53-9AB02CAC9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640040D-0439-437C-8329-15ED605CC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940F0C-D568-4151-9189-A123EDB2DD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12E642-32C0-4457-8BF9-B5ECCF98F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7FFEE4-513C-4834-9168-E40A68646D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904893-5EFB-4691-AD77-7A3B5360A7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07C1A62-AD3A-42AB-88CC-E2E0F7FE0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F28C695-8E65-4FF9-9D7E-6A9A64606D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DB6FE1-F430-4494-9FB3-1C326CD2B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2147563-FC31-457B-AE29-18E24DEBF9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4FBF8A-1723-49AD-8B7C-4E58745C4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591AD8-9953-4D30-BDD0-BE868110D0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5009D34-6EEE-4C73-B6CD-93BDE5443047}"/>
              </a:ext>
            </a:extLst>
          </p:cNvPr>
          <p:cNvSpPr/>
          <p:nvPr/>
        </p:nvSpPr>
        <p:spPr>
          <a:xfrm>
            <a:off x="533400" y="381000"/>
            <a:ext cx="8229600" cy="1319981"/>
          </a:xfrm>
          <a:prstGeom prst="roundRect">
            <a:avLst/>
          </a:prstGeom>
          <a:ln w="571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Trial of pelvic floor exercises / Lifestyle therapy / Behavioral changes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1971487-B652-4A17-9A03-87E76FE37AE2}"/>
              </a:ext>
            </a:extLst>
          </p:cNvPr>
          <p:cNvSpPr/>
          <p:nvPr/>
        </p:nvSpPr>
        <p:spPr>
          <a:xfrm>
            <a:off x="609600" y="2490018"/>
            <a:ext cx="8153400" cy="1319981"/>
          </a:xfrm>
          <a:prstGeom prst="roundRect">
            <a:avLst/>
          </a:prstGeom>
          <a:ln w="571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Supervised or augmented pelvic floor muscle training</a:t>
            </a:r>
          </a:p>
        </p:txBody>
      </p:sp>
      <p:sp>
        <p:nvSpPr>
          <p:cNvPr id="6" name="Scroll: Horizontal 5">
            <a:extLst>
              <a:ext uri="{FF2B5EF4-FFF2-40B4-BE49-F238E27FC236}">
                <a16:creationId xmlns:a16="http://schemas.microsoft.com/office/drawing/2014/main" xmlns="" id="{914955B0-8A0C-4C9C-8E69-42315B66C50E}"/>
              </a:ext>
            </a:extLst>
          </p:cNvPr>
          <p:cNvSpPr/>
          <p:nvPr/>
        </p:nvSpPr>
        <p:spPr>
          <a:xfrm>
            <a:off x="533400" y="4343400"/>
            <a:ext cx="8077200" cy="243840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B0F0"/>
                </a:solidFill>
              </a:rPr>
              <a:t>It can take </a:t>
            </a:r>
            <a:r>
              <a:rPr lang="en-US" sz="2800" b="1" i="1" dirty="0">
                <a:solidFill>
                  <a:srgbClr val="FF0000"/>
                </a:solidFill>
              </a:rPr>
              <a:t>6</a:t>
            </a:r>
            <a:r>
              <a:rPr lang="en-US" sz="2800" b="1" i="1" dirty="0">
                <a:solidFill>
                  <a:srgbClr val="00B0F0"/>
                </a:solidFill>
              </a:rPr>
              <a:t> to </a:t>
            </a:r>
            <a:r>
              <a:rPr lang="en-US" sz="2800" b="1" i="1" dirty="0">
                <a:solidFill>
                  <a:srgbClr val="FF0000"/>
                </a:solidFill>
              </a:rPr>
              <a:t>12 </a:t>
            </a:r>
            <a:r>
              <a:rPr lang="en-US" sz="2800" b="1" i="1" dirty="0">
                <a:solidFill>
                  <a:srgbClr val="00B0F0"/>
                </a:solidFill>
              </a:rPr>
              <a:t>weeks to see an effect from the initial interventions</a:t>
            </a:r>
          </a:p>
        </p:txBody>
      </p:sp>
    </p:spTree>
    <p:extLst>
      <p:ext uri="{BB962C8B-B14F-4D97-AF65-F5344CB8AC3E}">
        <p14:creationId xmlns:p14="http://schemas.microsoft.com/office/powerpoint/2010/main" val="413834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xmlns="" id="{0A6C5F08-B3E4-4436-8AE7-3457D532E7BA}"/>
              </a:ext>
            </a:extLst>
          </p:cNvPr>
          <p:cNvSpPr/>
          <p:nvPr/>
        </p:nvSpPr>
        <p:spPr>
          <a:xfrm>
            <a:off x="304800" y="0"/>
            <a:ext cx="8534400" cy="4343400"/>
          </a:xfrm>
          <a:prstGeom prst="horizontalScroll">
            <a:avLst/>
          </a:prstGeom>
          <a:ln w="571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0070C0"/>
                </a:solidFill>
              </a:rPr>
              <a:t>For those who have difficulty or no improvement with unsupervised physical therapy:</a:t>
            </a:r>
          </a:p>
          <a:p>
            <a:pPr algn="ctr"/>
            <a:endParaRPr lang="en-US" sz="2400" b="1" i="1" dirty="0">
              <a:solidFill>
                <a:srgbClr val="0070C0"/>
              </a:solidFill>
            </a:endParaRPr>
          </a:p>
          <a:p>
            <a:pPr algn="ctr"/>
            <a:r>
              <a:rPr lang="en-US" sz="2400" b="1" i="1" dirty="0">
                <a:solidFill>
                  <a:srgbClr val="FFFF00"/>
                </a:solidFill>
              </a:rPr>
              <a:t>Supervised </a:t>
            </a:r>
            <a:r>
              <a:rPr lang="en-US" sz="2400" b="1" i="1" dirty="0">
                <a:solidFill>
                  <a:srgbClr val="0070C0"/>
                </a:solidFill>
              </a:rPr>
              <a:t>pelvic floor physical therapy by a physical therapist specifically trained in the modalities (</a:t>
            </a:r>
            <a:r>
              <a:rPr lang="en-US" sz="2400" b="1" i="1" dirty="0">
                <a:solidFill>
                  <a:srgbClr val="FFFF00"/>
                </a:solidFill>
              </a:rPr>
              <a:t>Grade 2C</a:t>
            </a:r>
            <a:r>
              <a:rPr lang="en-US" sz="2400" b="1" i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xmlns="" id="{62BABF54-D7D9-48F5-9C7A-7E5EB18E4D9F}"/>
              </a:ext>
            </a:extLst>
          </p:cNvPr>
          <p:cNvSpPr/>
          <p:nvPr/>
        </p:nvSpPr>
        <p:spPr>
          <a:xfrm>
            <a:off x="990600" y="2362200"/>
            <a:ext cx="304800" cy="304800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123723-E832-451A-8CE5-C2637DD12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114800"/>
            <a:ext cx="5486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7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14290"/>
          <a:ext cx="8229600" cy="6429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807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32FA3C0-CBCB-42D3-8FC9-CE98E89BB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56DF66-6F0B-4796-AC46-79C5C70CEB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938297-FD8A-48F4-9B9D-6BCEC53173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A006B23-BB94-4D00-B105-ED174B3F5F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D58096-7266-4984-991C-09EE965094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17B22F-ADFE-4DED-BC23-C5C5F3387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32C732-15B5-4B30-B7DA-96B8C99120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B4E973-AC4E-4B02-8E3C-5FDC42275A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5210AC-ED01-4F44-A1EC-891A62EB0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D49C32-BA5B-4789-8C52-6DC6A8A44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E6C030-FDF5-4B10-90E8-83952F0356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AAA77B-9AD6-473C-9C68-9FFCEB019E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FB4E04-A034-4939-9060-68BC64A493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F1548A-4097-4056-B183-93FA69637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BDA44FB-150D-4815-9450-39B204E17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24DF9A-3A08-4EFE-9C55-A7E9B616E0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714EF5-10C1-416A-9B04-8F539A8A71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1585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" y="685800"/>
            <a:ext cx="8991600" cy="5788025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6600FF"/>
                </a:solidFill>
              </a:rPr>
              <a:t>Incontinence pessaries </a:t>
            </a:r>
            <a:r>
              <a:rPr lang="en-US" dirty="0"/>
              <a:t>may improve the symptoms of stress and mixed urinary incontinence but objective evidence regarding their effectiveness has not been reported.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1800" b="1" i="1" u="sng" dirty="0">
              <a:solidFill>
                <a:srgbClr val="00B05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962400"/>
            <a:ext cx="4724400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51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83321028-92B1-45CF-998A-66B98A5C58B6}"/>
              </a:ext>
            </a:extLst>
          </p:cNvPr>
          <p:cNvSpPr/>
          <p:nvPr/>
        </p:nvSpPr>
        <p:spPr>
          <a:xfrm>
            <a:off x="1219200" y="304800"/>
            <a:ext cx="6629400" cy="2133600"/>
          </a:xfrm>
          <a:prstGeom prst="cloudCallout">
            <a:avLst/>
          </a:prstGeom>
          <a:ln w="57150"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rgbClr val="C00000"/>
                </a:solidFill>
              </a:rPr>
              <a:t>Surgical treatment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AE681DE-3D7A-440E-9A3F-093B7124B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733800"/>
            <a:ext cx="3733800" cy="297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184303-36C4-462C-A32C-6DBC72869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657600"/>
            <a:ext cx="48006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32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DC01549F-0740-4269-8829-5C45F6952160}"/>
              </a:ext>
            </a:extLst>
          </p:cNvPr>
          <p:cNvSpPr/>
          <p:nvPr/>
        </p:nvSpPr>
        <p:spPr>
          <a:xfrm>
            <a:off x="1752600" y="135194"/>
            <a:ext cx="5029200" cy="990600"/>
          </a:xfrm>
          <a:prstGeom prst="cloudCallout">
            <a:avLst/>
          </a:prstGeom>
          <a:ln w="57150"/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Classification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00E647F1-6FAB-4B05-A9CD-68685497B955}"/>
              </a:ext>
            </a:extLst>
          </p:cNvPr>
          <p:cNvSpPr/>
          <p:nvPr/>
        </p:nvSpPr>
        <p:spPr>
          <a:xfrm>
            <a:off x="1676400" y="1811594"/>
            <a:ext cx="5105400" cy="1617406"/>
          </a:xfrm>
          <a:prstGeom prst="round2DiagRect">
            <a:avLst/>
          </a:prstGeom>
          <a:ln w="571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C00000"/>
                </a:solidFill>
              </a:rPr>
              <a:t>Stress incontinence : </a:t>
            </a:r>
          </a:p>
          <a:p>
            <a:pPr algn="ctr"/>
            <a:endParaRPr lang="en-US" b="1" i="1" dirty="0">
              <a:solidFill>
                <a:srgbClr val="C00000"/>
              </a:solidFill>
            </a:endParaRPr>
          </a:p>
          <a:p>
            <a:pPr algn="ctr"/>
            <a:r>
              <a:rPr lang="en-US" b="1" i="1" dirty="0"/>
              <a:t> 1 - Urethral hypermobility</a:t>
            </a:r>
          </a:p>
          <a:p>
            <a:pPr algn="ctr"/>
            <a:r>
              <a:rPr lang="en-US" b="1" i="1" dirty="0"/>
              <a:t>2 - Intrinsic sphincteric deficiency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3C8731E6-3D27-4FE8-A646-2206F0097D8B}"/>
              </a:ext>
            </a:extLst>
          </p:cNvPr>
          <p:cNvSpPr/>
          <p:nvPr/>
        </p:nvSpPr>
        <p:spPr>
          <a:xfrm>
            <a:off x="1714500" y="3810000"/>
            <a:ext cx="5250426" cy="1066800"/>
          </a:xfrm>
          <a:prstGeom prst="round2DiagRect">
            <a:avLst/>
          </a:prstGeom>
          <a:ln w="571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Urgency incontinence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C6E5D8C2-67EB-414A-965B-9605CA133444}"/>
              </a:ext>
            </a:extLst>
          </p:cNvPr>
          <p:cNvSpPr/>
          <p:nvPr/>
        </p:nvSpPr>
        <p:spPr>
          <a:xfrm>
            <a:off x="1707126" y="5257800"/>
            <a:ext cx="5257800" cy="1465006"/>
          </a:xfrm>
          <a:prstGeom prst="round2DiagRect">
            <a:avLst/>
          </a:prstGeom>
          <a:ln w="571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C00000"/>
                </a:solidFill>
              </a:rPr>
              <a:t>Overflow incontinence:</a:t>
            </a:r>
          </a:p>
          <a:p>
            <a:pPr algn="ctr"/>
            <a:endParaRPr lang="en-US" b="1" i="1" dirty="0">
              <a:solidFill>
                <a:srgbClr val="C00000"/>
              </a:solidFill>
            </a:endParaRPr>
          </a:p>
          <a:p>
            <a:pPr algn="ctr"/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1 - </a:t>
            </a:r>
            <a:r>
              <a:rPr lang="en-US" b="1" i="1" dirty="0"/>
              <a:t>Detrusor underactivity</a:t>
            </a:r>
          </a:p>
          <a:p>
            <a:pPr algn="ctr"/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2 - </a:t>
            </a:r>
            <a:r>
              <a:rPr lang="en-US" b="1" i="1" dirty="0"/>
              <a:t>Bladder outlet obstruction</a:t>
            </a:r>
            <a:endParaRPr lang="en-US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72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:a16="http://schemas.microsoft.com/office/drawing/2014/main" xmlns="" id="{D4E35E82-B2E2-42BA-98BF-B18983FBC0E7}"/>
              </a:ext>
            </a:extLst>
          </p:cNvPr>
          <p:cNvSpPr/>
          <p:nvPr/>
        </p:nvSpPr>
        <p:spPr>
          <a:xfrm>
            <a:off x="1828800" y="228600"/>
            <a:ext cx="5486400" cy="1676400"/>
          </a:xfrm>
          <a:prstGeom prst="downArrowCallou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Surgical Candidate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3BFC2FC-01E9-48F3-AA5E-83ED5BA1FBD7}"/>
              </a:ext>
            </a:extLst>
          </p:cNvPr>
          <p:cNvSpPr/>
          <p:nvPr/>
        </p:nvSpPr>
        <p:spPr>
          <a:xfrm>
            <a:off x="381000" y="2514601"/>
            <a:ext cx="8458200" cy="1219198"/>
          </a:xfrm>
          <a:prstGeom prst="roundRect">
            <a:avLst/>
          </a:prstGeom>
          <a:ln w="38100"/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400" b="1" i="1" dirty="0">
                <a:solidFill>
                  <a:srgbClr val="0070C0"/>
                </a:solidFill>
              </a:rPr>
              <a:t>Women who decline or have persistent symptoms following conservative therapy</a:t>
            </a:r>
          </a:p>
          <a:p>
            <a:endParaRPr lang="en-US" i="1" dirty="0">
              <a:solidFill>
                <a:srgbClr val="BE12AA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92613FD-C820-413A-8F96-EA45B5A030AF}"/>
              </a:ext>
            </a:extLst>
          </p:cNvPr>
          <p:cNvSpPr/>
          <p:nvPr/>
        </p:nvSpPr>
        <p:spPr>
          <a:xfrm>
            <a:off x="381000" y="4648200"/>
            <a:ext cx="8458200" cy="1143000"/>
          </a:xfrm>
          <a:prstGeom prst="roundRect">
            <a:avLst/>
          </a:prstGeom>
          <a:ln w="38100"/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70C0"/>
                </a:solidFill>
              </a:rPr>
              <a:t>Women with occult SUI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2490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:a16="http://schemas.microsoft.com/office/drawing/2014/main" xmlns="" id="{ED613DA8-8CBF-4223-9AAB-78C419C2EADD}"/>
              </a:ext>
            </a:extLst>
          </p:cNvPr>
          <p:cNvSpPr/>
          <p:nvPr/>
        </p:nvSpPr>
        <p:spPr>
          <a:xfrm>
            <a:off x="742950" y="304800"/>
            <a:ext cx="7658100" cy="3352800"/>
          </a:xfrm>
          <a:prstGeom prst="downArrowCallou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Surgical treatment have consistently been shown to have a </a:t>
            </a:r>
            <a:r>
              <a:rPr lang="en-US" sz="2800" b="1" i="1" dirty="0">
                <a:solidFill>
                  <a:srgbClr val="FF0000"/>
                </a:solidFill>
              </a:rPr>
              <a:t>higher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>
                <a:solidFill>
                  <a:srgbClr val="FF0000"/>
                </a:solidFill>
              </a:rPr>
              <a:t>efficacy</a:t>
            </a:r>
            <a:r>
              <a:rPr lang="en-US" sz="2800" b="1" i="1" dirty="0">
                <a:solidFill>
                  <a:schemeClr val="tx1"/>
                </a:solidFill>
              </a:rPr>
              <a:t> rate than conservative therapy.</a:t>
            </a:r>
          </a:p>
          <a:p>
            <a:pPr>
              <a:buFont typeface="Arial" charset="0"/>
              <a:buChar char="•"/>
            </a:pP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3" name="Rectangle: Top Corners Snipped 2">
            <a:extLst>
              <a:ext uri="{FF2B5EF4-FFF2-40B4-BE49-F238E27FC236}">
                <a16:creationId xmlns:a16="http://schemas.microsoft.com/office/drawing/2014/main" xmlns="" id="{F6C4415E-4056-46FC-A8F0-CC7106376427}"/>
              </a:ext>
            </a:extLst>
          </p:cNvPr>
          <p:cNvSpPr/>
          <p:nvPr/>
        </p:nvSpPr>
        <p:spPr>
          <a:xfrm>
            <a:off x="742950" y="4267200"/>
            <a:ext cx="7867650" cy="2209800"/>
          </a:xfrm>
          <a:prstGeom prst="snip2Same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Surgery is associated with increased </a:t>
            </a:r>
            <a:r>
              <a:rPr lang="en-US" sz="2800" b="1" i="1" dirty="0">
                <a:solidFill>
                  <a:srgbClr val="00B0F0"/>
                </a:solidFill>
              </a:rPr>
              <a:t>morbidity</a:t>
            </a:r>
            <a:r>
              <a:rPr lang="en-US" sz="2800" i="1" dirty="0">
                <a:solidFill>
                  <a:srgbClr val="00B050"/>
                </a:solidFill>
              </a:rPr>
              <a:t> </a:t>
            </a:r>
            <a:r>
              <a:rPr lang="en-US" sz="2800" i="1" dirty="0">
                <a:solidFill>
                  <a:schemeClr val="tx1"/>
                </a:solidFill>
              </a:rPr>
              <a:t>, </a:t>
            </a:r>
            <a:r>
              <a:rPr lang="en-US" sz="2800" b="1" dirty="0">
                <a:solidFill>
                  <a:srgbClr val="00B0F0"/>
                </a:solidFill>
              </a:rPr>
              <a:t>postoperative voiding difficultly </a:t>
            </a:r>
            <a:r>
              <a:rPr lang="en-US" sz="2800" b="1" dirty="0">
                <a:solidFill>
                  <a:schemeClr val="tx1"/>
                </a:solidFill>
              </a:rPr>
              <a:t>&amp; </a:t>
            </a:r>
            <a:r>
              <a:rPr lang="en-US" sz="2800" b="1" dirty="0">
                <a:solidFill>
                  <a:srgbClr val="00B0F0"/>
                </a:solidFill>
              </a:rPr>
              <a:t>development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or </a:t>
            </a:r>
            <a:r>
              <a:rPr lang="en-US" sz="2800" b="1" dirty="0">
                <a:solidFill>
                  <a:srgbClr val="00B0F0"/>
                </a:solidFill>
              </a:rPr>
              <a:t>worsening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of </a:t>
            </a:r>
            <a:r>
              <a:rPr lang="en-US" sz="2800" b="1" dirty="0">
                <a:solidFill>
                  <a:srgbClr val="00B0F0"/>
                </a:solidFill>
              </a:rPr>
              <a:t>urgency </a:t>
            </a:r>
            <a:r>
              <a:rPr lang="en-US" sz="2800" b="1" i="1" dirty="0">
                <a:solidFill>
                  <a:srgbClr val="00B0F0"/>
                </a:solidFill>
              </a:rPr>
              <a:t>incontinence</a:t>
            </a:r>
            <a:endParaRPr 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258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xmlns="" id="{141C3142-1EC9-4898-B340-D16B26AF9E8A}"/>
              </a:ext>
            </a:extLst>
          </p:cNvPr>
          <p:cNvSpPr/>
          <p:nvPr/>
        </p:nvSpPr>
        <p:spPr>
          <a:xfrm>
            <a:off x="381000" y="1143000"/>
            <a:ext cx="8382000" cy="4038600"/>
          </a:xfrm>
          <a:prstGeom prst="horizontalScroll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800" b="1" i="1" dirty="0">
                <a:solidFill>
                  <a:srgbClr val="FFC000"/>
                </a:solidFill>
              </a:rPr>
              <a:t>Concomitant anti-incontinence surgery </a:t>
            </a:r>
            <a:r>
              <a:rPr lang="en-US" sz="2800" b="1" i="1" dirty="0">
                <a:solidFill>
                  <a:schemeClr val="tx1"/>
                </a:solidFill>
              </a:rPr>
              <a:t>is warranted in some women who are undergoing repair of advanced pelvic organ prolapse</a:t>
            </a:r>
          </a:p>
        </p:txBody>
      </p:sp>
    </p:spTree>
    <p:extLst>
      <p:ext uri="{BB962C8B-B14F-4D97-AF65-F5344CB8AC3E}">
        <p14:creationId xmlns:p14="http://schemas.microsoft.com/office/powerpoint/2010/main" val="17721516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Sequential Access Storage 1">
            <a:extLst>
              <a:ext uri="{FF2B5EF4-FFF2-40B4-BE49-F238E27FC236}">
                <a16:creationId xmlns:a16="http://schemas.microsoft.com/office/drawing/2014/main" xmlns="" id="{B45DB3B7-73CB-43B1-917D-3EC9C91B0BE7}"/>
              </a:ext>
            </a:extLst>
          </p:cNvPr>
          <p:cNvSpPr/>
          <p:nvPr/>
        </p:nvSpPr>
        <p:spPr>
          <a:xfrm>
            <a:off x="266700" y="1066800"/>
            <a:ext cx="8610600" cy="4343400"/>
          </a:xfrm>
          <a:prstGeom prst="flowChartMagneticTape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Since pelvic support may be disrupted during </a:t>
            </a:r>
            <a:r>
              <a:rPr lang="en-US" sz="2800" b="1" i="1" dirty="0">
                <a:solidFill>
                  <a:srgbClr val="FF0000"/>
                </a:solidFill>
              </a:rPr>
              <a:t>pregnancy  </a:t>
            </a:r>
            <a:r>
              <a:rPr lang="en-US" sz="2800" b="1" i="1" dirty="0">
                <a:solidFill>
                  <a:schemeClr val="tx1"/>
                </a:solidFill>
              </a:rPr>
              <a:t>and particularly a </a:t>
            </a:r>
            <a:r>
              <a:rPr lang="en-US" sz="2800" b="1" i="1" dirty="0">
                <a:solidFill>
                  <a:srgbClr val="FF0000"/>
                </a:solidFill>
              </a:rPr>
              <a:t>vaginal birth </a:t>
            </a:r>
            <a:r>
              <a:rPr lang="en-US" sz="2800" b="1" i="1" dirty="0">
                <a:solidFill>
                  <a:schemeClr val="tx1"/>
                </a:solidFill>
              </a:rPr>
              <a:t>, most physicians recommend </a:t>
            </a:r>
            <a:r>
              <a:rPr lang="en-US" sz="2800" b="1" i="1" dirty="0">
                <a:solidFill>
                  <a:srgbClr val="FF0000"/>
                </a:solidFill>
              </a:rPr>
              <a:t>delaying</a:t>
            </a:r>
            <a:r>
              <a:rPr lang="en-US" sz="2800" b="1" i="1" dirty="0">
                <a:solidFill>
                  <a:schemeClr val="tx1"/>
                </a:solidFill>
              </a:rPr>
              <a:t> surgical management of SUI until </a:t>
            </a:r>
            <a:r>
              <a:rPr lang="en-US" sz="2800" b="1" i="1" dirty="0">
                <a:solidFill>
                  <a:srgbClr val="00B050"/>
                </a:solidFill>
              </a:rPr>
              <a:t>childbearing has been completed.</a:t>
            </a:r>
            <a:endParaRPr lang="en-US" sz="2800" dirty="0"/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xmlns="" id="{2E81CA90-E803-40C1-A0F1-A0D3D28E6289}"/>
              </a:ext>
            </a:extLst>
          </p:cNvPr>
          <p:cNvSpPr/>
          <p:nvPr/>
        </p:nvSpPr>
        <p:spPr>
          <a:xfrm>
            <a:off x="533400" y="533400"/>
            <a:ext cx="838200" cy="914400"/>
          </a:xfrm>
          <a:prstGeom prst="irregularSeal2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198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xmlns="" id="{BFFE9B77-21FD-42BB-9141-8A1EF1A08525}"/>
              </a:ext>
            </a:extLst>
          </p:cNvPr>
          <p:cNvSpPr/>
          <p:nvPr/>
        </p:nvSpPr>
        <p:spPr>
          <a:xfrm>
            <a:off x="1371600" y="152400"/>
            <a:ext cx="6629400" cy="1219200"/>
          </a:xfrm>
          <a:prstGeom prst="cloud">
            <a:avLst/>
          </a:prstGeom>
          <a:ln w="5715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BE12AA"/>
                </a:solidFill>
                <a:latin typeface="Aparajita" pitchFamily="34" charset="0"/>
                <a:cs typeface="Aparajita" pitchFamily="34" charset="0"/>
              </a:rPr>
              <a:t>Preoperative  counseling</a:t>
            </a:r>
            <a:endParaRPr lang="en-US" sz="3600" dirty="0">
              <a:solidFill>
                <a:srgbClr val="BE12AA"/>
              </a:solidFill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xmlns="" id="{80C8C36D-5B49-4076-A3CF-382A8EBF161E}"/>
              </a:ext>
            </a:extLst>
          </p:cNvPr>
          <p:cNvSpPr/>
          <p:nvPr/>
        </p:nvSpPr>
        <p:spPr>
          <a:xfrm>
            <a:off x="228600" y="2514600"/>
            <a:ext cx="4953000" cy="3124200"/>
          </a:xfrm>
          <a:prstGeom prst="homePlate">
            <a:avLst/>
          </a:prstGeom>
          <a:ln w="38100"/>
          <a:effectLst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FFC000"/>
                </a:solidFill>
              </a:rPr>
              <a:t>Patient</a:t>
            </a:r>
            <a:r>
              <a:rPr lang="en-US" sz="2400" b="1" i="1" dirty="0">
                <a:solidFill>
                  <a:schemeClr val="tx1"/>
                </a:solidFill>
              </a:rPr>
              <a:t> &amp; </a:t>
            </a:r>
            <a:r>
              <a:rPr lang="en-US" sz="2400" b="1" i="1" dirty="0">
                <a:solidFill>
                  <a:srgbClr val="FFC000"/>
                </a:solidFill>
              </a:rPr>
              <a:t>surgeon</a:t>
            </a:r>
            <a:r>
              <a:rPr lang="en-US" sz="2400" b="1" i="1" dirty="0">
                <a:solidFill>
                  <a:schemeClr val="tx1"/>
                </a:solidFill>
              </a:rPr>
              <a:t> satisfaction with treatment can be optimized by having a discussion during the planning phase for the surgery</a:t>
            </a:r>
            <a:endParaRPr lang="en-US" sz="24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43DB4A4-AE2D-4F41-A423-7389E371D624}"/>
              </a:ext>
            </a:extLst>
          </p:cNvPr>
          <p:cNvSpPr/>
          <p:nvPr/>
        </p:nvSpPr>
        <p:spPr>
          <a:xfrm>
            <a:off x="5410200" y="1981200"/>
            <a:ext cx="3505200" cy="1066800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tx1"/>
                </a:solidFill>
              </a:rPr>
              <a:t>Individual patient goals</a:t>
            </a:r>
            <a:endParaRPr lang="en-US" sz="24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76B917F-9733-42E9-8A0D-B7A6A9F9AFB0}"/>
              </a:ext>
            </a:extLst>
          </p:cNvPr>
          <p:cNvSpPr/>
          <p:nvPr/>
        </p:nvSpPr>
        <p:spPr>
          <a:xfrm>
            <a:off x="5410200" y="3581400"/>
            <a:ext cx="3505200" cy="1066800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tx1"/>
                </a:solidFill>
              </a:rPr>
              <a:t>Expectations for her treatment</a:t>
            </a:r>
            <a:endParaRPr lang="en-US" sz="24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59C1B9E-6499-41B6-9ED7-C01E1C38323E}"/>
              </a:ext>
            </a:extLst>
          </p:cNvPr>
          <p:cNvSpPr/>
          <p:nvPr/>
        </p:nvSpPr>
        <p:spPr>
          <a:xfrm>
            <a:off x="5410200" y="5105400"/>
            <a:ext cx="3505200" cy="1219200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tx1"/>
                </a:solidFill>
              </a:rPr>
              <a:t>Awareness of potential adverse events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453661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3E12331-BACA-4EE8-97A5-7105908AE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400"/>
            <a:ext cx="3200398" cy="411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0D66E3-60C6-42F2-91A6-D671F6474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2" y="1295400"/>
            <a:ext cx="3335592" cy="4267200"/>
          </a:xfrm>
          <a:prstGeom prst="rect">
            <a:avLst/>
          </a:prstGeom>
        </p:spPr>
      </p:pic>
      <p:sp>
        <p:nvSpPr>
          <p:cNvPr id="4" name="Arrow: Striped Right 3">
            <a:extLst>
              <a:ext uri="{FF2B5EF4-FFF2-40B4-BE49-F238E27FC236}">
                <a16:creationId xmlns:a16="http://schemas.microsoft.com/office/drawing/2014/main" xmlns="" id="{9FFDAC7C-FFE5-40BE-9B65-268012DBB41E}"/>
              </a:ext>
            </a:extLst>
          </p:cNvPr>
          <p:cNvSpPr/>
          <p:nvPr/>
        </p:nvSpPr>
        <p:spPr>
          <a:xfrm>
            <a:off x="3733800" y="3276600"/>
            <a:ext cx="1524000" cy="685800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300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298491D-AC5C-4678-8C6C-42A524F58C69}"/>
              </a:ext>
            </a:extLst>
          </p:cNvPr>
          <p:cNvSpPr/>
          <p:nvPr/>
        </p:nvSpPr>
        <p:spPr>
          <a:xfrm>
            <a:off x="1790700" y="228600"/>
            <a:ext cx="5562600" cy="838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Sub urethral sling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B96DD144-9FF3-48A8-811D-55F0E0C02E8F}"/>
              </a:ext>
            </a:extLst>
          </p:cNvPr>
          <p:cNvCxnSpPr/>
          <p:nvPr/>
        </p:nvCxnSpPr>
        <p:spPr>
          <a:xfrm flipH="1">
            <a:off x="2133600" y="1295400"/>
            <a:ext cx="1524000" cy="99060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Callout: Down Arrow 5">
            <a:extLst>
              <a:ext uri="{FF2B5EF4-FFF2-40B4-BE49-F238E27FC236}">
                <a16:creationId xmlns:a16="http://schemas.microsoft.com/office/drawing/2014/main" xmlns="" id="{B35C8D49-F0B9-49AC-85DA-84F286D20D16}"/>
              </a:ext>
            </a:extLst>
          </p:cNvPr>
          <p:cNvSpPr/>
          <p:nvPr/>
        </p:nvSpPr>
        <p:spPr>
          <a:xfrm>
            <a:off x="228600" y="2743200"/>
            <a:ext cx="3657600" cy="1295400"/>
          </a:xfrm>
          <a:prstGeom prst="downArrowCallou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6600FF"/>
                </a:solidFill>
              </a:rPr>
              <a:t>Mid urethral sling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45674E41-3D6C-45DA-BBE7-9FEA34F8F831}"/>
              </a:ext>
            </a:extLst>
          </p:cNvPr>
          <p:cNvCxnSpPr/>
          <p:nvPr/>
        </p:nvCxnSpPr>
        <p:spPr>
          <a:xfrm>
            <a:off x="5257800" y="1295400"/>
            <a:ext cx="1524000" cy="914400"/>
          </a:xfrm>
          <a:prstGeom prst="straightConnector1">
            <a:avLst/>
          </a:prstGeom>
          <a:ln w="76200">
            <a:tailEnd type="triangle"/>
          </a:ln>
          <a:effectLst>
            <a:innerShdw blurRad="114300">
              <a:prstClr val="black"/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llout: Down Arrow 8">
            <a:extLst>
              <a:ext uri="{FF2B5EF4-FFF2-40B4-BE49-F238E27FC236}">
                <a16:creationId xmlns:a16="http://schemas.microsoft.com/office/drawing/2014/main" xmlns="" id="{C05F99ED-BE50-45F4-8AFF-BCB1F300FA53}"/>
              </a:ext>
            </a:extLst>
          </p:cNvPr>
          <p:cNvSpPr/>
          <p:nvPr/>
        </p:nvSpPr>
        <p:spPr>
          <a:xfrm>
            <a:off x="5014452" y="2743200"/>
            <a:ext cx="3748548" cy="1371600"/>
          </a:xfrm>
          <a:prstGeom prst="downArrowCallou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6600FF"/>
                </a:solidFill>
              </a:rPr>
              <a:t>Bladder neck sling</a:t>
            </a:r>
          </a:p>
        </p:txBody>
      </p:sp>
      <p:sp>
        <p:nvSpPr>
          <p:cNvPr id="10" name="Rectangle: Folded Corner 9">
            <a:extLst>
              <a:ext uri="{FF2B5EF4-FFF2-40B4-BE49-F238E27FC236}">
                <a16:creationId xmlns:a16="http://schemas.microsoft.com/office/drawing/2014/main" xmlns="" id="{0E97C7ED-3828-4256-AC0F-CF40068AA4F0}"/>
              </a:ext>
            </a:extLst>
          </p:cNvPr>
          <p:cNvSpPr/>
          <p:nvPr/>
        </p:nvSpPr>
        <p:spPr>
          <a:xfrm>
            <a:off x="228600" y="4572001"/>
            <a:ext cx="3657600" cy="2133599"/>
          </a:xfrm>
          <a:prstGeom prst="foldedCorner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1 - Retropubic </a:t>
            </a:r>
            <a:r>
              <a:rPr lang="en-US" b="1" i="1" dirty="0" err="1"/>
              <a:t>midurethral</a:t>
            </a:r>
            <a:r>
              <a:rPr lang="en-US" b="1" i="1" dirty="0"/>
              <a:t> sling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2 - </a:t>
            </a:r>
            <a:r>
              <a:rPr lang="en-US" b="1" i="1" dirty="0" err="1"/>
              <a:t>Transobturator</a:t>
            </a:r>
            <a:r>
              <a:rPr lang="en-US" b="1" i="1" dirty="0"/>
              <a:t> </a:t>
            </a:r>
            <a:r>
              <a:rPr lang="en-US" b="1" i="1" dirty="0" err="1"/>
              <a:t>midurethral</a:t>
            </a:r>
            <a:endParaRPr lang="en-US" b="1" i="1" dirty="0"/>
          </a:p>
          <a:p>
            <a:pPr algn="ctr"/>
            <a:r>
              <a:rPr lang="en-US" b="1" i="1" dirty="0"/>
              <a:t> sling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3 - Single incision </a:t>
            </a:r>
            <a:r>
              <a:rPr lang="en-US" b="1" i="1" dirty="0" err="1"/>
              <a:t>midurethral</a:t>
            </a:r>
            <a:r>
              <a:rPr lang="en-US" b="1" i="1" dirty="0"/>
              <a:t> sling</a:t>
            </a:r>
          </a:p>
        </p:txBody>
      </p:sp>
      <p:sp>
        <p:nvSpPr>
          <p:cNvPr id="11" name="Rectangle: Folded Corner 10">
            <a:extLst>
              <a:ext uri="{FF2B5EF4-FFF2-40B4-BE49-F238E27FC236}">
                <a16:creationId xmlns:a16="http://schemas.microsoft.com/office/drawing/2014/main" xmlns="" id="{CD883AC7-98DC-43FE-BBF3-DB4FABA1C8EB}"/>
              </a:ext>
            </a:extLst>
          </p:cNvPr>
          <p:cNvSpPr/>
          <p:nvPr/>
        </p:nvSpPr>
        <p:spPr>
          <a:xfrm>
            <a:off x="5014452" y="4542503"/>
            <a:ext cx="3748548" cy="2086897"/>
          </a:xfrm>
          <a:prstGeom prst="foldedCorner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1 - Pubovaginal slings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2 - Burch </a:t>
            </a:r>
            <a:r>
              <a:rPr lang="en-US" b="1" i="1" dirty="0" err="1"/>
              <a:t>colposuspension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66516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Left-Right Arrow 1">
            <a:extLst>
              <a:ext uri="{FF2B5EF4-FFF2-40B4-BE49-F238E27FC236}">
                <a16:creationId xmlns:a16="http://schemas.microsoft.com/office/drawing/2014/main" xmlns="" id="{0DB10199-A3C5-4F3D-829F-1655E54208B4}"/>
              </a:ext>
            </a:extLst>
          </p:cNvPr>
          <p:cNvSpPr/>
          <p:nvPr/>
        </p:nvSpPr>
        <p:spPr>
          <a:xfrm>
            <a:off x="1905000" y="152400"/>
            <a:ext cx="4800600" cy="1066800"/>
          </a:xfrm>
          <a:prstGeom prst="leftRightArrowCallout">
            <a:avLst/>
          </a:prstGeom>
          <a:ln w="38100"/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PATIENT SELECTION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B02C0F9-85C4-4FDA-95E7-A6A799483C56}"/>
              </a:ext>
            </a:extLst>
          </p:cNvPr>
          <p:cNvSpPr/>
          <p:nvPr/>
        </p:nvSpPr>
        <p:spPr>
          <a:xfrm>
            <a:off x="228598" y="1828800"/>
            <a:ext cx="3810001" cy="4038600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The</a:t>
            </a:r>
            <a:r>
              <a:rPr lang="en-US" sz="2400" b="1" i="1" dirty="0">
                <a:solidFill>
                  <a:srgbClr val="C00000"/>
                </a:solidFill>
              </a:rPr>
              <a:t> MUS </a:t>
            </a:r>
            <a:r>
              <a:rPr lang="en-US" sz="2400" b="1" i="1" dirty="0"/>
              <a:t>is the </a:t>
            </a:r>
            <a:r>
              <a:rPr lang="en-US" sz="2400" b="1" i="1" dirty="0">
                <a:solidFill>
                  <a:srgbClr val="C00000"/>
                </a:solidFill>
              </a:rPr>
              <a:t>standard</a:t>
            </a:r>
            <a:r>
              <a:rPr lang="en-US" sz="2400" b="1" i="1" dirty="0"/>
              <a:t> of care for </a:t>
            </a:r>
            <a:r>
              <a:rPr lang="en-US" sz="2400" b="1" i="1" dirty="0">
                <a:solidFill>
                  <a:srgbClr val="FFC000"/>
                </a:solidFill>
              </a:rPr>
              <a:t>SUI </a:t>
            </a:r>
            <a:r>
              <a:rPr lang="en-US" sz="2400" b="1" i="1" dirty="0"/>
              <a:t>, largely due to the </a:t>
            </a:r>
            <a:r>
              <a:rPr lang="en-US" sz="2400" b="1" i="1" dirty="0">
                <a:solidFill>
                  <a:srgbClr val="C00000"/>
                </a:solidFill>
              </a:rPr>
              <a:t>decreases</a:t>
            </a:r>
            <a:r>
              <a:rPr lang="en-US" sz="2400" b="1" i="1" dirty="0"/>
              <a:t> in </a:t>
            </a:r>
            <a:r>
              <a:rPr lang="en-US" sz="2400" b="1" i="1" dirty="0">
                <a:solidFill>
                  <a:srgbClr val="92D050"/>
                </a:solidFill>
              </a:rPr>
              <a:t>morbidity </a:t>
            </a:r>
            <a:r>
              <a:rPr lang="en-US" sz="2400" b="1" i="1" dirty="0"/>
              <a:t>and </a:t>
            </a:r>
            <a:r>
              <a:rPr lang="en-US" sz="2400" b="1" i="1" dirty="0">
                <a:solidFill>
                  <a:srgbClr val="92D050"/>
                </a:solidFill>
              </a:rPr>
              <a:t>voiding dysfunction </a:t>
            </a:r>
            <a:r>
              <a:rPr lang="en-US" sz="2400" b="1" i="1" dirty="0"/>
              <a:t>associated with </a:t>
            </a:r>
            <a:r>
              <a:rPr lang="en-US" sz="2400" b="1" i="1" u="sng" dirty="0"/>
              <a:t>MUS</a:t>
            </a:r>
            <a:r>
              <a:rPr lang="en-US" sz="2400" b="1" i="1" dirty="0"/>
              <a:t> as compared with </a:t>
            </a:r>
            <a:r>
              <a:rPr lang="en-US" sz="2400" b="1" i="1" u="sng" dirty="0"/>
              <a:t>bladder neck slings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999744D-05C2-4085-B529-810F7103249D}"/>
              </a:ext>
            </a:extLst>
          </p:cNvPr>
          <p:cNvSpPr/>
          <p:nvPr/>
        </p:nvSpPr>
        <p:spPr>
          <a:xfrm>
            <a:off x="4991100" y="1828800"/>
            <a:ext cx="3886201" cy="4038600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** </a:t>
            </a:r>
            <a:r>
              <a:rPr lang="en-US" sz="2400" b="1" i="1" dirty="0">
                <a:solidFill>
                  <a:srgbClr val="C00000"/>
                </a:solidFill>
              </a:rPr>
              <a:t>Bladder neck slings </a:t>
            </a:r>
            <a:r>
              <a:rPr lang="en-US" sz="2400" b="1" i="1" dirty="0"/>
              <a:t>are reserved for women :</a:t>
            </a:r>
          </a:p>
          <a:p>
            <a:pPr algn="ctr"/>
            <a:endParaRPr lang="en-US" sz="2400" b="1" i="1" dirty="0"/>
          </a:p>
          <a:p>
            <a:r>
              <a:rPr lang="en-US" sz="2000" b="1" i="1" dirty="0">
                <a:solidFill>
                  <a:srgbClr val="0070C0"/>
                </a:solidFill>
              </a:rPr>
              <a:t>1 – MUS are contraindicated</a:t>
            </a:r>
          </a:p>
          <a:p>
            <a:endParaRPr lang="en-US" sz="2000" b="1" i="1" dirty="0">
              <a:solidFill>
                <a:srgbClr val="0070C0"/>
              </a:solidFill>
            </a:endParaRPr>
          </a:p>
          <a:p>
            <a:r>
              <a:rPr lang="en-US" sz="2000" b="1" i="1" dirty="0">
                <a:solidFill>
                  <a:srgbClr val="0070C0"/>
                </a:solidFill>
              </a:rPr>
              <a:t>2 -  Were unsuccessful</a:t>
            </a:r>
          </a:p>
          <a:p>
            <a:endParaRPr lang="en-US" sz="2000" b="1" i="1" dirty="0">
              <a:solidFill>
                <a:srgbClr val="0070C0"/>
              </a:solidFill>
            </a:endParaRPr>
          </a:p>
          <a:p>
            <a:r>
              <a:rPr lang="en-US" sz="2000" b="1" i="1" dirty="0">
                <a:solidFill>
                  <a:srgbClr val="0070C0"/>
                </a:solidFill>
              </a:rPr>
              <a:t>3 - Decline to have a synthetic material used for their sling</a:t>
            </a:r>
          </a:p>
        </p:txBody>
      </p:sp>
      <p:sp>
        <p:nvSpPr>
          <p:cNvPr id="5" name="Star: 4 Points 4">
            <a:extLst>
              <a:ext uri="{FF2B5EF4-FFF2-40B4-BE49-F238E27FC236}">
                <a16:creationId xmlns:a16="http://schemas.microsoft.com/office/drawing/2014/main" xmlns="" id="{E0DE31AC-BB77-438E-860D-1CE3DBEBEF0C}"/>
              </a:ext>
            </a:extLst>
          </p:cNvPr>
          <p:cNvSpPr/>
          <p:nvPr/>
        </p:nvSpPr>
        <p:spPr>
          <a:xfrm>
            <a:off x="2971800" y="2209800"/>
            <a:ext cx="400050" cy="381000"/>
          </a:xfrm>
          <a:prstGeom prst="star4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3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xmlns="" id="{FF098E09-4BB0-4B4B-B305-8C3B679BEB57}"/>
              </a:ext>
            </a:extLst>
          </p:cNvPr>
          <p:cNvSpPr/>
          <p:nvPr/>
        </p:nvSpPr>
        <p:spPr>
          <a:xfrm>
            <a:off x="685800" y="838200"/>
            <a:ext cx="8001000" cy="4419600"/>
          </a:xfrm>
          <a:prstGeom prst="horizontalScroll">
            <a:avLst/>
          </a:prstGeom>
          <a:ln w="76200"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For women planning MUS surgery , we suggest a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</a:rPr>
              <a:t>full-length</a:t>
            </a:r>
            <a:r>
              <a:rPr lang="en-US" sz="2400" b="1" i="1" dirty="0"/>
              <a:t> rather than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</a:rPr>
              <a:t>single incision </a:t>
            </a:r>
            <a:r>
              <a:rPr lang="en-US" sz="2400" b="1" i="1" dirty="0"/>
              <a:t>sling </a:t>
            </a:r>
            <a:r>
              <a:rPr lang="en-US" sz="2400" b="1" i="1" dirty="0">
                <a:solidFill>
                  <a:srgbClr val="BE12AA"/>
                </a:solidFill>
              </a:rPr>
              <a:t>(Grade 2B)</a:t>
            </a:r>
          </a:p>
        </p:txBody>
      </p:sp>
    </p:spTree>
    <p:extLst>
      <p:ext uri="{BB962C8B-B14F-4D97-AF65-F5344CB8AC3E}">
        <p14:creationId xmlns:p14="http://schemas.microsoft.com/office/powerpoint/2010/main" val="38011079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7674D33F-2881-4921-B385-202BB8916B9F}"/>
              </a:ext>
            </a:extLst>
          </p:cNvPr>
          <p:cNvSpPr/>
          <p:nvPr/>
        </p:nvSpPr>
        <p:spPr>
          <a:xfrm>
            <a:off x="152400" y="1828800"/>
            <a:ext cx="3657600" cy="2971800"/>
          </a:xfrm>
          <a:prstGeom prst="homePlate">
            <a:avLst/>
          </a:prstGeom>
          <a:ln w="571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Retropubic full length slings </a:t>
            </a:r>
            <a:r>
              <a:rPr lang="en-US" sz="2000" b="1" i="1" dirty="0">
                <a:solidFill>
                  <a:srgbClr val="FFFF00"/>
                </a:solidFill>
              </a:rPr>
              <a:t>(TVT) </a:t>
            </a:r>
            <a:r>
              <a:rPr lang="en-US" sz="2000" dirty="0">
                <a:solidFill>
                  <a:schemeClr val="tx1"/>
                </a:solidFill>
              </a:rPr>
              <a:t>may have slightly </a:t>
            </a:r>
            <a:r>
              <a:rPr lang="en-US" sz="2000" dirty="0">
                <a:solidFill>
                  <a:srgbClr val="FF0000"/>
                </a:solidFill>
              </a:rPr>
              <a:t>higher continence rates </a:t>
            </a:r>
            <a:r>
              <a:rPr lang="en-US" sz="2000" dirty="0">
                <a:solidFill>
                  <a:schemeClr val="tx1"/>
                </a:solidFill>
              </a:rPr>
              <a:t>compared with </a:t>
            </a:r>
            <a:r>
              <a:rPr lang="en-US" sz="2000" dirty="0" err="1">
                <a:solidFill>
                  <a:schemeClr val="tx1"/>
                </a:solidFill>
              </a:rPr>
              <a:t>transobturator</a:t>
            </a:r>
            <a:r>
              <a:rPr lang="en-US" sz="2000" dirty="0">
                <a:solidFill>
                  <a:schemeClr val="tx1"/>
                </a:solidFill>
              </a:rPr>
              <a:t> slings </a:t>
            </a:r>
            <a:r>
              <a:rPr lang="en-US" sz="2000" b="1" i="1" dirty="0">
                <a:solidFill>
                  <a:srgbClr val="FFFF00"/>
                </a:solidFill>
              </a:rPr>
              <a:t>(TOT)</a:t>
            </a:r>
          </a:p>
        </p:txBody>
      </p:sp>
      <p:sp>
        <p:nvSpPr>
          <p:cNvPr id="3" name="Rectangle: Folded Corner 2">
            <a:extLst>
              <a:ext uri="{FF2B5EF4-FFF2-40B4-BE49-F238E27FC236}">
                <a16:creationId xmlns:a16="http://schemas.microsoft.com/office/drawing/2014/main" xmlns="" id="{4DB53DA0-02C2-430B-9BD8-F01F25D01358}"/>
              </a:ext>
            </a:extLst>
          </p:cNvPr>
          <p:cNvSpPr/>
          <p:nvPr/>
        </p:nvSpPr>
        <p:spPr>
          <a:xfrm>
            <a:off x="4010025" y="457200"/>
            <a:ext cx="4953000" cy="5715000"/>
          </a:xfrm>
          <a:prstGeom prst="foldedCorner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**Are associated with higher risk of intra- and postoperative complications: </a:t>
            </a:r>
          </a:p>
          <a:p>
            <a:pPr algn="ctr"/>
            <a:endParaRPr lang="en-US" dirty="0"/>
          </a:p>
          <a:p>
            <a:pPr algn="ctr"/>
            <a:r>
              <a:rPr lang="en-US" sz="2000" b="1" i="1" dirty="0">
                <a:solidFill>
                  <a:srgbClr val="00B050"/>
                </a:solidFill>
              </a:rPr>
              <a:t>1 - Bladder perforation</a:t>
            </a:r>
          </a:p>
          <a:p>
            <a:pPr algn="ctr"/>
            <a:r>
              <a:rPr lang="en-US" sz="2000" b="1" i="1" dirty="0">
                <a:solidFill>
                  <a:srgbClr val="00B050"/>
                </a:solidFill>
              </a:rPr>
              <a:t>2 - Voiding dysfunction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      While short-term </a:t>
            </a:r>
            <a:r>
              <a:rPr lang="en-US" sz="2000" b="1" i="1" dirty="0">
                <a:solidFill>
                  <a:srgbClr val="00B050"/>
                </a:solidFill>
              </a:rPr>
              <a:t>groin pain </a:t>
            </a:r>
            <a:r>
              <a:rPr lang="en-US" dirty="0"/>
              <a:t>is associated almost exclusively with 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TOT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         </a:t>
            </a:r>
            <a:r>
              <a:rPr lang="en-US" b="1" i="1" dirty="0"/>
              <a:t>In our practice, we </a:t>
            </a:r>
            <a:r>
              <a:rPr lang="en-US" b="1" i="1" dirty="0">
                <a:solidFill>
                  <a:srgbClr val="BE12AA"/>
                </a:solidFill>
              </a:rPr>
              <a:t>counsel </a:t>
            </a:r>
            <a:r>
              <a:rPr lang="en-US" b="1" i="1" dirty="0"/>
              <a:t>the patient about the </a:t>
            </a:r>
            <a:r>
              <a:rPr lang="en-US" b="1" i="1" dirty="0">
                <a:solidFill>
                  <a:srgbClr val="00B0F0"/>
                </a:solidFill>
              </a:rPr>
              <a:t>efficacy </a:t>
            </a:r>
            <a:r>
              <a:rPr lang="en-US" b="1" i="1" dirty="0"/>
              <a:t>and </a:t>
            </a:r>
            <a:r>
              <a:rPr lang="en-US" b="1" i="1" dirty="0">
                <a:solidFill>
                  <a:srgbClr val="00B0F0"/>
                </a:solidFill>
              </a:rPr>
              <a:t>potential adverse effects </a:t>
            </a:r>
            <a:r>
              <a:rPr lang="en-US" b="1" i="1" dirty="0"/>
              <a:t>associated with each type of sling and make the choice of sling based upon </a:t>
            </a:r>
            <a:r>
              <a:rPr lang="en-US" b="1" i="1" u="sng" dirty="0">
                <a:solidFill>
                  <a:srgbClr val="FFC000"/>
                </a:solidFill>
              </a:rPr>
              <a:t>patient preference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xmlns="" id="{EF4DB615-843E-47B9-A88D-BB45A9505DFB}"/>
              </a:ext>
            </a:extLst>
          </p:cNvPr>
          <p:cNvSpPr/>
          <p:nvPr/>
        </p:nvSpPr>
        <p:spPr>
          <a:xfrm>
            <a:off x="4191000" y="3733800"/>
            <a:ext cx="381000" cy="3810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&quot;Not Allowed&quot; Symbol 6">
            <a:extLst>
              <a:ext uri="{FF2B5EF4-FFF2-40B4-BE49-F238E27FC236}">
                <a16:creationId xmlns:a16="http://schemas.microsoft.com/office/drawing/2014/main" xmlns="" id="{12A0D2AE-B41C-41ED-BB27-E0AFD487C314}"/>
              </a:ext>
            </a:extLst>
          </p:cNvPr>
          <p:cNvSpPr/>
          <p:nvPr/>
        </p:nvSpPr>
        <p:spPr>
          <a:xfrm>
            <a:off x="4267200" y="2667000"/>
            <a:ext cx="304798" cy="304800"/>
          </a:xfrm>
          <a:prstGeom prst="noSmoking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87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8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761A69-60AD-47FD-82DD-D92563E3B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4B8CB5-9683-42D5-938B-AC59563191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666916-465C-4ADB-AABA-1CA2F0811B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04C9EC-DB53-4641-B5D5-F69422D90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BD7E16-D827-4B03-9586-49A5EEB05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729021-352A-4562-923E-016ADCA26B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7DAE48-8674-43C3-8023-DBAB8A3B22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F9B7A3-A25B-44BF-9CAD-C08D15F4FA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F593F54-AFF9-49DC-8E27-2B8BA9AC13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5E4888-3C30-4871-BB72-642B868041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7EF8A43-1D5B-4F96-B775-995F8D0AF5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552552-F74C-443B-9C76-AC4A77D930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2302960-6486-4DDD-B7EB-4B9D3A07D6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358FBF-EAAA-4A4A-A1DE-020CAD4E78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935A3E-2A6D-436A-B9DA-7E6A4D43CC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6F8110-AE43-406D-B458-E046896742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3378D19-F610-486E-996B-0426A2EA3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2B81C29-C581-4AC2-AA71-50E1E4153A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D8CD49-9AD4-4C62-8D25-020C35D697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B8F0923-F8F7-43B2-901B-4028D0F3F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5D15C9-3155-4DC2-9551-062564D5C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0721592-18FA-428D-BE89-52BEA2BFB0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E02909-9FC9-43E9-A7C8-B7A44A05F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677E92-9555-4D66-AB3A-BE8749883D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FAFB2C-1EE5-4ADE-9C7D-9AF414FAE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365F7D4-E835-406A-8332-0F3CBF446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981DDC3-6747-4931-987D-9C8C139E52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219A1F-9F5C-487C-A862-F0A2B46D3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30FB69-A9BC-47DC-AF50-D8EDEF775D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xmlns="" id="{639ACBBC-E683-4093-83F6-9ECA097637E0}"/>
              </a:ext>
            </a:extLst>
          </p:cNvPr>
          <p:cNvSpPr/>
          <p:nvPr/>
        </p:nvSpPr>
        <p:spPr>
          <a:xfrm>
            <a:off x="1371600" y="304800"/>
            <a:ext cx="5943600" cy="1600200"/>
          </a:xfrm>
          <a:prstGeom prst="cloud">
            <a:avLst/>
          </a:prstGeom>
          <a:ln w="5715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Trans obturator </a:t>
            </a:r>
            <a:r>
              <a:rPr lang="en-US" sz="2400" b="1" i="1" dirty="0" err="1"/>
              <a:t>midurethral</a:t>
            </a:r>
            <a:r>
              <a:rPr lang="en-US" sz="2400" b="1" i="1" dirty="0"/>
              <a:t> slings ( TOT 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3BABDA-1757-44EE-AA16-89E401FD1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200400"/>
            <a:ext cx="3581400" cy="297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036896-BAB9-4DE6-B2E1-156DAB063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200400"/>
            <a:ext cx="4114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896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2452850"/>
              </p:ext>
            </p:extLst>
          </p:nvPr>
        </p:nvGraphicFramePr>
        <p:xfrm>
          <a:off x="457200" y="285750"/>
          <a:ext cx="8458200" cy="6215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958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B92DA0-8BD3-4DEB-B251-5D683E5B3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CD1861C-E119-4168-B617-48ACC49C55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00CF7D-5C7A-4047-80FA-63F9368DEA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143A6A-9E1C-4D74-B225-763F322E1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1678FA-0B2F-4E8C-BD71-BD956D3975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4AD139-C531-4069-81E8-5AF2E07C08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0DEF53-596E-466C-82A1-C617822AE9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B11056-512B-42DF-9E47-269233F354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FBA2787-CAD6-4A11-9DCC-1C1B3E7128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F1FABE-51BD-4E63-94EE-4537C09135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F0DC01A-06CC-477E-920F-2AE7CBC797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14D526-1DED-4513-8E2D-E83E232D5B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C91E4C-7F93-42F8-9529-B61C302706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9BAF63-9CBE-4695-8765-5D94B41AA4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1E87E5-D59A-4BBE-8A59-1524B107D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FE6D723-F8B7-4B64-8472-1707780BE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BEEFD8-4A77-4497-BE5B-EA64C0318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F944F3-D796-4096-9429-C142A0049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40215E-79D3-4D1D-BC57-B15F5E0119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E928F9-0866-46F7-B0A5-9D716AE28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C4E311-DD13-41F2-A847-5C68FEF7E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A8D6E6-F176-4FC5-ACAF-452144CA6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00B33C2-C922-484E-8BC5-C71BC66B58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23322A1-1B8A-4945-93EB-21E40BB61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13779B-EC53-4C6F-9014-DD43B20397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DD02A2-2BC7-42F7-A7BB-B88C83E3E2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DA6980A-A248-4BFA-A0CC-B46BFB9BE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1FC1C1F-638F-443B-925B-5D6B8FB63D9A}"/>
              </a:ext>
            </a:extLst>
          </p:cNvPr>
          <p:cNvSpPr/>
          <p:nvPr/>
        </p:nvSpPr>
        <p:spPr>
          <a:xfrm>
            <a:off x="1066800" y="914400"/>
            <a:ext cx="7162800" cy="5105400"/>
          </a:xfrm>
          <a:prstGeom prst="rect">
            <a:avLst/>
          </a:prstGeom>
          <a:ln w="76200"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CB2693-46A9-4F86-B800-C5D9984FD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14400"/>
            <a:ext cx="7127838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473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9DCC41C-F4B0-4F36-AE09-F0C3F1A969EF}"/>
              </a:ext>
            </a:extLst>
          </p:cNvPr>
          <p:cNvSpPr/>
          <p:nvPr/>
        </p:nvSpPr>
        <p:spPr>
          <a:xfrm>
            <a:off x="685800" y="762000"/>
            <a:ext cx="7924800" cy="5181600"/>
          </a:xfrm>
          <a:prstGeom prst="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457FF7-14EE-4F50-8D4D-622549F49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179381"/>
            <a:ext cx="6705599" cy="43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674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5BF3E50-A087-4C9E-98AE-6B6D9052A55B}"/>
              </a:ext>
            </a:extLst>
          </p:cNvPr>
          <p:cNvSpPr/>
          <p:nvPr/>
        </p:nvSpPr>
        <p:spPr>
          <a:xfrm>
            <a:off x="381000" y="609600"/>
            <a:ext cx="8382000" cy="5486400"/>
          </a:xfrm>
          <a:prstGeom prst="rect">
            <a:avLst/>
          </a:prstGeom>
          <a:ln w="76200"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E493E1-1449-4467-82AC-8E012B0B8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93" y="609600"/>
            <a:ext cx="838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112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26FDD30-75F8-4D7C-BBF6-F8BC795A1709}"/>
              </a:ext>
            </a:extLst>
          </p:cNvPr>
          <p:cNvSpPr/>
          <p:nvPr/>
        </p:nvSpPr>
        <p:spPr>
          <a:xfrm>
            <a:off x="381000" y="533400"/>
            <a:ext cx="8229600" cy="5791200"/>
          </a:xfrm>
          <a:prstGeom prst="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C1A8A9-0F5C-4E3A-8274-6EA5881E7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38200"/>
            <a:ext cx="7772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678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FD2C9A5-7B0C-4072-8297-5AD7419CEF0D}"/>
              </a:ext>
            </a:extLst>
          </p:cNvPr>
          <p:cNvSpPr/>
          <p:nvPr/>
        </p:nvSpPr>
        <p:spPr>
          <a:xfrm>
            <a:off x="533400" y="457200"/>
            <a:ext cx="8077200" cy="571500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39637B-F896-47F9-A921-9A3E74E29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7924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959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0DF9C9C-309B-4213-856A-D9D3B8409468}"/>
              </a:ext>
            </a:extLst>
          </p:cNvPr>
          <p:cNvSpPr/>
          <p:nvPr/>
        </p:nvSpPr>
        <p:spPr>
          <a:xfrm>
            <a:off x="533400" y="533400"/>
            <a:ext cx="8153400" cy="5791200"/>
          </a:xfrm>
          <a:prstGeom prst="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155F0F-4374-4BD2-84D9-5CE2E1D9D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14400"/>
            <a:ext cx="781453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988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387FE05-851C-4FE7-A169-3AEAD2F86727}"/>
              </a:ext>
            </a:extLst>
          </p:cNvPr>
          <p:cNvSpPr/>
          <p:nvPr/>
        </p:nvSpPr>
        <p:spPr>
          <a:xfrm>
            <a:off x="609600" y="914400"/>
            <a:ext cx="7924800" cy="5105400"/>
          </a:xfrm>
          <a:prstGeom prst="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F4F9D9-634E-4AC4-8CC5-A78E80FF8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90600"/>
            <a:ext cx="7620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1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Right Arrow 1">
            <a:extLst>
              <a:ext uri="{FF2B5EF4-FFF2-40B4-BE49-F238E27FC236}">
                <a16:creationId xmlns:a16="http://schemas.microsoft.com/office/drawing/2014/main" xmlns="" id="{AE61BC75-76F3-43C3-8914-B3740E6B808D}"/>
              </a:ext>
            </a:extLst>
          </p:cNvPr>
          <p:cNvSpPr/>
          <p:nvPr/>
        </p:nvSpPr>
        <p:spPr>
          <a:xfrm>
            <a:off x="294042" y="990600"/>
            <a:ext cx="3058758" cy="1295400"/>
          </a:xfrm>
          <a:prstGeom prst="rightArrowCallout">
            <a:avLst/>
          </a:prstGeom>
          <a:ln w="76200"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Inside-out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0BB9ED14-8917-416B-BC05-B1E7C43EBD02}"/>
              </a:ext>
            </a:extLst>
          </p:cNvPr>
          <p:cNvSpPr/>
          <p:nvPr/>
        </p:nvSpPr>
        <p:spPr>
          <a:xfrm>
            <a:off x="3886200" y="609600"/>
            <a:ext cx="4953000" cy="2057400"/>
          </a:xfrm>
          <a:prstGeom prst="round2Diag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groin pain</a:t>
            </a:r>
          </a:p>
        </p:txBody>
      </p:sp>
      <p:sp>
        <p:nvSpPr>
          <p:cNvPr id="4" name="Callout: Right Arrow 3">
            <a:extLst>
              <a:ext uri="{FF2B5EF4-FFF2-40B4-BE49-F238E27FC236}">
                <a16:creationId xmlns:a16="http://schemas.microsoft.com/office/drawing/2014/main" xmlns="" id="{27700356-7FF0-4219-A1B4-B55F471DAA22}"/>
              </a:ext>
            </a:extLst>
          </p:cNvPr>
          <p:cNvSpPr/>
          <p:nvPr/>
        </p:nvSpPr>
        <p:spPr>
          <a:xfrm>
            <a:off x="304800" y="4267200"/>
            <a:ext cx="3200400" cy="1295400"/>
          </a:xfrm>
          <a:prstGeom prst="rightArrowCallout">
            <a:avLst/>
          </a:prstGeom>
          <a:ln w="76200"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Outside-in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93BF6AD4-D436-4786-A66B-C9EFD84CE053}"/>
              </a:ext>
            </a:extLst>
          </p:cNvPr>
          <p:cNvSpPr/>
          <p:nvPr/>
        </p:nvSpPr>
        <p:spPr>
          <a:xfrm>
            <a:off x="3886200" y="3962400"/>
            <a:ext cx="4953000" cy="2133600"/>
          </a:xfrm>
          <a:prstGeom prst="round2Diag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1 -  Larger vaginal incision</a:t>
            </a:r>
          </a:p>
          <a:p>
            <a:pPr algn="ctr"/>
            <a:r>
              <a:rPr lang="en-US" sz="2400" b="1" i="1" dirty="0"/>
              <a:t> </a:t>
            </a:r>
          </a:p>
          <a:p>
            <a:pPr algn="ctr"/>
            <a:r>
              <a:rPr lang="en-US" sz="2400" b="1" i="1" dirty="0"/>
              <a:t>2 - </a:t>
            </a:r>
            <a:r>
              <a:rPr lang="en-US" sz="2400" b="1" i="1" dirty="0">
                <a:solidFill>
                  <a:srgbClr val="C00000"/>
                </a:solidFill>
              </a:rPr>
              <a:t>Higher </a:t>
            </a:r>
            <a:r>
              <a:rPr lang="en-US" sz="2400" b="1" i="1" dirty="0"/>
              <a:t>rate of vaginal perforation</a:t>
            </a: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xmlns="" id="{3BDF38B0-2F95-489A-944B-B14E2E8E1855}"/>
              </a:ext>
            </a:extLst>
          </p:cNvPr>
          <p:cNvSpPr/>
          <p:nvPr/>
        </p:nvSpPr>
        <p:spPr>
          <a:xfrm>
            <a:off x="5029200" y="1371600"/>
            <a:ext cx="228600" cy="533400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quals 6">
            <a:extLst>
              <a:ext uri="{FF2B5EF4-FFF2-40B4-BE49-F238E27FC236}">
                <a16:creationId xmlns:a16="http://schemas.microsoft.com/office/drawing/2014/main" xmlns="" id="{691A5706-19EC-4184-B14C-53EB8792B295}"/>
              </a:ext>
            </a:extLst>
          </p:cNvPr>
          <p:cNvSpPr/>
          <p:nvPr/>
        </p:nvSpPr>
        <p:spPr>
          <a:xfrm>
            <a:off x="533400" y="2743200"/>
            <a:ext cx="1371600" cy="990600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18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228600" y="685800"/>
          <a:ext cx="8229600" cy="5929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2716024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0A0CD3-D8E2-4076-B66F-48FE54E85B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420A0CD3-D8E2-4076-B66F-48FE54E85B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069320-629D-4A85-8D64-6F791C809F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05069320-629D-4A85-8D64-6F791C809F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1DCCE2-E9EA-4CC3-8D37-0058180108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graphicEl>
                                              <a:dgm id="{D41DCCE2-E9EA-4CC3-8D37-0058180108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C83A5CA-ED89-4D3F-BB39-954DFB884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graphicEl>
                                              <a:dgm id="{BC83A5CA-ED89-4D3F-BB39-954DFB884D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B61EA2-354E-481D-961E-8144F5AF59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graphicEl>
                                              <a:dgm id="{DCB61EA2-354E-481D-961E-8144F5AF59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A03841-B5E0-4E53-9081-84226171A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graphicEl>
                                              <a:dgm id="{D8A03841-B5E0-4E53-9081-84226171A3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4C0582-E135-497F-8FF1-B930156F5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>
                                            <p:graphicEl>
                                              <a:dgm id="{B64C0582-E135-497F-8FF1-B930156F57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0E13F1-7A62-4C45-B03B-27B10F9AA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">
                                            <p:graphicEl>
                                              <a:dgm id="{7B0E13F1-7A62-4C45-B03B-27B10F9AA0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DF3371-960F-4BAA-8EF0-42559122E8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">
                                            <p:graphicEl>
                                              <a:dgm id="{84DF3371-960F-4BAA-8EF0-42559122E8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BF324B-8F57-4FA0-BEC7-894C9AB26E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">
                                            <p:graphicEl>
                                              <a:dgm id="{2CBF324B-8F57-4FA0-BEC7-894C9AB26E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AAC137-7686-449B-B518-72CCA6CE9E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">
                                            <p:graphicEl>
                                              <a:dgm id="{98AAC137-7686-449B-B518-72CCA6CE9E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4E106D-45C0-4085-A237-82A939048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4">
                                            <p:graphicEl>
                                              <a:dgm id="{754E106D-45C0-4085-A237-82A939048E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4A04C45-D93A-4724-AD8F-5C9EC5B176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">
                                            <p:graphicEl>
                                              <a:dgm id="{04A04C45-D93A-4724-AD8F-5C9EC5B176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0BB991-FFBE-4AEE-BDA9-C2A8115BD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">
                                            <p:graphicEl>
                                              <a:dgm id="{3C0BB991-FFBE-4AEE-BDA9-C2A8115BD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09EEA7-0665-4624-9FB2-1197E3401E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">
                                            <p:graphicEl>
                                              <a:dgm id="{B709EEA7-0665-4624-9FB2-1197E3401E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60098E-34B6-4284-A557-C02FC48CD3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">
                                            <p:graphicEl>
                                              <a:dgm id="{1260098E-34B6-4284-A557-C02FC48CD3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DF9381-A5CA-4AA3-856F-2FD6257FD4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4">
                                            <p:graphicEl>
                                              <a:dgm id="{8ADF9381-A5CA-4AA3-856F-2FD6257FD4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E82E34-52AF-44A1-A876-51C613130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4">
                                            <p:graphicEl>
                                              <a:dgm id="{87E82E34-52AF-44A1-A876-51C6131302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83706C-C296-499D-A14D-60E6387E3C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">
                                            <p:graphicEl>
                                              <a:dgm id="{6283706C-C296-499D-A14D-60E6387E3C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:a16="http://schemas.microsoft.com/office/drawing/2014/main" xmlns="" id="{32DF9A49-DF74-4F76-8F43-E53C9BCF3745}"/>
              </a:ext>
            </a:extLst>
          </p:cNvPr>
          <p:cNvSpPr/>
          <p:nvPr/>
        </p:nvSpPr>
        <p:spPr>
          <a:xfrm>
            <a:off x="2286000" y="152400"/>
            <a:ext cx="4114800" cy="1219200"/>
          </a:xfrm>
          <a:prstGeom prst="down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C00000"/>
                </a:solidFill>
              </a:rPr>
              <a:t>COMPLICATIONS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xmlns="" id="{0C17AB9F-0AE3-41A4-8534-D41909378088}"/>
              </a:ext>
            </a:extLst>
          </p:cNvPr>
          <p:cNvSpPr/>
          <p:nvPr/>
        </p:nvSpPr>
        <p:spPr>
          <a:xfrm>
            <a:off x="304800" y="3124200"/>
            <a:ext cx="2971800" cy="1447800"/>
          </a:xfrm>
          <a:prstGeom prst="homePlate">
            <a:avLst/>
          </a:prstGeom>
          <a:ln w="76200"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B050"/>
                </a:solidFill>
              </a:rPr>
              <a:t>Urinary tract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86A6BD1D-8A6B-46B3-B0F3-E2B03AADA1C6}"/>
              </a:ext>
            </a:extLst>
          </p:cNvPr>
          <p:cNvSpPr/>
          <p:nvPr/>
        </p:nvSpPr>
        <p:spPr>
          <a:xfrm>
            <a:off x="3810000" y="1981200"/>
            <a:ext cx="4876800" cy="4191000"/>
          </a:xfrm>
          <a:prstGeom prst="round2Diag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1 - Persistent stress incontinence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2 - Voiding dysfunction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3 - Urinary urgency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4 - Urinary tract infection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5 - Bladder or urethral injury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21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18FAF692-5FFD-4E52-B623-5E159B89CA25}"/>
              </a:ext>
            </a:extLst>
          </p:cNvPr>
          <p:cNvSpPr/>
          <p:nvPr/>
        </p:nvSpPr>
        <p:spPr>
          <a:xfrm>
            <a:off x="381000" y="457200"/>
            <a:ext cx="2438400" cy="1295400"/>
          </a:xfrm>
          <a:prstGeom prst="homePlate">
            <a:avLst/>
          </a:prstGeom>
          <a:ln w="76200"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00B050"/>
                </a:solidFill>
              </a:rPr>
              <a:t>Postoperative pain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xmlns="" id="{9D1A77F9-2DBD-4645-8940-768DE74CEBD3}"/>
              </a:ext>
            </a:extLst>
          </p:cNvPr>
          <p:cNvSpPr/>
          <p:nvPr/>
        </p:nvSpPr>
        <p:spPr>
          <a:xfrm>
            <a:off x="381000" y="2895600"/>
            <a:ext cx="2590800" cy="1371600"/>
          </a:xfrm>
          <a:prstGeom prst="homePlate">
            <a:avLst/>
          </a:prstGeom>
          <a:ln w="76200"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B050"/>
                </a:solidFill>
              </a:rPr>
              <a:t>Vaginal injury 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xmlns="" id="{0DBDA21C-E881-4BBA-AA22-FA15A01E06F5}"/>
              </a:ext>
            </a:extLst>
          </p:cNvPr>
          <p:cNvSpPr/>
          <p:nvPr/>
        </p:nvSpPr>
        <p:spPr>
          <a:xfrm>
            <a:off x="381000" y="5257800"/>
            <a:ext cx="2590800" cy="1371600"/>
          </a:xfrm>
          <a:prstGeom prst="homePlate">
            <a:avLst/>
          </a:prstGeom>
          <a:ln w="76200"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B050"/>
                </a:solidFill>
              </a:rPr>
              <a:t>Vascular injury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xmlns="" id="{E6A0E86B-45CC-4BDD-9480-ABB5FF8C0285}"/>
              </a:ext>
            </a:extLst>
          </p:cNvPr>
          <p:cNvSpPr/>
          <p:nvPr/>
        </p:nvSpPr>
        <p:spPr>
          <a:xfrm>
            <a:off x="3429000" y="381000"/>
            <a:ext cx="4572000" cy="1371600"/>
          </a:xfrm>
          <a:prstGeom prst="round2Diag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1 - Groin pain</a:t>
            </a:r>
          </a:p>
          <a:p>
            <a:pPr algn="ctr"/>
            <a:r>
              <a:rPr lang="en-US" sz="2800" b="1" i="1" dirty="0"/>
              <a:t>2 - Dyspareunia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xmlns="" id="{33568105-612E-4FDF-A3A6-4BB23E96569D}"/>
              </a:ext>
            </a:extLst>
          </p:cNvPr>
          <p:cNvSpPr/>
          <p:nvPr/>
        </p:nvSpPr>
        <p:spPr>
          <a:xfrm>
            <a:off x="3505200" y="2891118"/>
            <a:ext cx="4572000" cy="1371600"/>
          </a:xfrm>
          <a:prstGeom prst="round2Diag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1 - Vaginal mesh exposure</a:t>
            </a:r>
          </a:p>
          <a:p>
            <a:pPr algn="ctr"/>
            <a:r>
              <a:rPr lang="en-US" sz="2400" b="1" i="1" dirty="0"/>
              <a:t>2 - Vaginal perforation</a:t>
            </a: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xmlns="" id="{22411D21-036F-4B93-B92F-CA0970239AC6}"/>
              </a:ext>
            </a:extLst>
          </p:cNvPr>
          <p:cNvSpPr/>
          <p:nvPr/>
        </p:nvSpPr>
        <p:spPr>
          <a:xfrm>
            <a:off x="3505200" y="5294555"/>
            <a:ext cx="4572000" cy="1371600"/>
          </a:xfrm>
          <a:prstGeom prst="round2Diag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Obturator / External iliac / Femoral / Inferior epigastric</a:t>
            </a:r>
          </a:p>
        </p:txBody>
      </p:sp>
    </p:spTree>
    <p:extLst>
      <p:ext uri="{BB962C8B-B14F-4D97-AF65-F5344CB8AC3E}">
        <p14:creationId xmlns:p14="http://schemas.microsoft.com/office/powerpoint/2010/main" val="195244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:a16="http://schemas.microsoft.com/office/drawing/2014/main" xmlns="" id="{CF19A7A5-EF94-4066-B9C9-8FF74FFB881B}"/>
              </a:ext>
            </a:extLst>
          </p:cNvPr>
          <p:cNvSpPr/>
          <p:nvPr/>
        </p:nvSpPr>
        <p:spPr>
          <a:xfrm>
            <a:off x="2819400" y="228600"/>
            <a:ext cx="3429000" cy="1066800"/>
          </a:xfrm>
          <a:prstGeom prst="downArrowCallout">
            <a:avLst/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70C0"/>
                </a:solidFill>
              </a:rPr>
              <a:t>FOLLOW-UP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xmlns="" id="{A588A111-CB45-4704-B51E-4F7FBC70B6BF}"/>
              </a:ext>
            </a:extLst>
          </p:cNvPr>
          <p:cNvSpPr/>
          <p:nvPr/>
        </p:nvSpPr>
        <p:spPr>
          <a:xfrm>
            <a:off x="228600" y="2209800"/>
            <a:ext cx="2895600" cy="1447800"/>
          </a:xfrm>
          <a:prstGeom prst="homePlate">
            <a:avLst/>
          </a:prstGeom>
          <a:ln w="5715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Vaginal / periurethral / lower abdominal discomfort &amp; pain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xmlns="" id="{095842BF-57B5-40A6-9C89-C09D32D70DC7}"/>
              </a:ext>
            </a:extLst>
          </p:cNvPr>
          <p:cNvSpPr/>
          <p:nvPr/>
        </p:nvSpPr>
        <p:spPr>
          <a:xfrm>
            <a:off x="228600" y="4724400"/>
            <a:ext cx="2895600" cy="1447800"/>
          </a:xfrm>
          <a:prstGeom prst="homePlate">
            <a:avLst/>
          </a:prstGeom>
          <a:ln w="5715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Vaginal spotting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C19EEC1-C3EE-4157-BA23-2FA2908E33C9}"/>
              </a:ext>
            </a:extLst>
          </p:cNvPr>
          <p:cNvSpPr/>
          <p:nvPr/>
        </p:nvSpPr>
        <p:spPr>
          <a:xfrm>
            <a:off x="3733800" y="1981200"/>
            <a:ext cx="1905000" cy="1828800"/>
          </a:xfrm>
          <a:prstGeom prst="ellipse">
            <a:avLst/>
          </a:prstGeom>
          <a:ln w="571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Up to </a:t>
            </a:r>
            <a:r>
              <a:rPr lang="en-US" sz="2400" b="1" i="1" dirty="0">
                <a:solidFill>
                  <a:srgbClr val="FF0000"/>
                </a:solidFill>
              </a:rPr>
              <a:t>2 </a:t>
            </a:r>
            <a:r>
              <a:rPr lang="en-US" sz="2400" b="1" i="1" dirty="0"/>
              <a:t>weeks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341D684-F551-4BB9-B63A-ADDEDF02F9FB}"/>
              </a:ext>
            </a:extLst>
          </p:cNvPr>
          <p:cNvSpPr/>
          <p:nvPr/>
        </p:nvSpPr>
        <p:spPr>
          <a:xfrm>
            <a:off x="6248400" y="2057400"/>
            <a:ext cx="2667000" cy="1600200"/>
          </a:xfrm>
          <a:prstGeom prst="round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BE12AA"/>
                </a:solidFill>
              </a:rPr>
              <a:t>1 - Oral narcotics</a:t>
            </a:r>
          </a:p>
          <a:p>
            <a:pPr algn="ctr"/>
            <a:r>
              <a:rPr lang="en-US" sz="2400" b="1" i="1" dirty="0">
                <a:solidFill>
                  <a:srgbClr val="BE12AA"/>
                </a:solidFill>
              </a:rPr>
              <a:t>2 -NSAIDS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1A6C012-7BE5-4D7E-A1C9-0B70E550CDA4}"/>
              </a:ext>
            </a:extLst>
          </p:cNvPr>
          <p:cNvSpPr/>
          <p:nvPr/>
        </p:nvSpPr>
        <p:spPr>
          <a:xfrm>
            <a:off x="3731342" y="4495800"/>
            <a:ext cx="1981200" cy="1828800"/>
          </a:xfrm>
          <a:prstGeom prst="ellipse">
            <a:avLst/>
          </a:prstGeom>
          <a:ln w="571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Up to </a:t>
            </a:r>
            <a:r>
              <a:rPr lang="en-US" sz="2400" b="1" i="1" dirty="0">
                <a:solidFill>
                  <a:srgbClr val="FF0000"/>
                </a:solidFill>
              </a:rPr>
              <a:t>2</a:t>
            </a:r>
            <a:r>
              <a:rPr lang="en-US" sz="2400" b="1" i="1" dirty="0"/>
              <a:t> weeks</a:t>
            </a:r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xmlns="" id="{C1BAC1A7-F670-4F25-9761-3B317E65EFDB}"/>
              </a:ext>
            </a:extLst>
          </p:cNvPr>
          <p:cNvSpPr/>
          <p:nvPr/>
        </p:nvSpPr>
        <p:spPr>
          <a:xfrm>
            <a:off x="2133600" y="381000"/>
            <a:ext cx="457200" cy="381000"/>
          </a:xfrm>
          <a:prstGeom prst="su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n 8">
            <a:extLst>
              <a:ext uri="{FF2B5EF4-FFF2-40B4-BE49-F238E27FC236}">
                <a16:creationId xmlns:a16="http://schemas.microsoft.com/office/drawing/2014/main" xmlns="" id="{835693A0-2456-4B3D-9D03-7084783A2E47}"/>
              </a:ext>
            </a:extLst>
          </p:cNvPr>
          <p:cNvSpPr/>
          <p:nvPr/>
        </p:nvSpPr>
        <p:spPr>
          <a:xfrm>
            <a:off x="6477000" y="381000"/>
            <a:ext cx="457200" cy="381000"/>
          </a:xfrm>
          <a:prstGeom prst="su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3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B8BBEA82-EC6C-4ECB-BC07-091D8E53F579}"/>
              </a:ext>
            </a:extLst>
          </p:cNvPr>
          <p:cNvSpPr/>
          <p:nvPr/>
        </p:nvSpPr>
        <p:spPr>
          <a:xfrm>
            <a:off x="381000" y="228600"/>
            <a:ext cx="4038600" cy="1752600"/>
          </a:xfrm>
          <a:prstGeom prst="homePlate">
            <a:avLst/>
          </a:prstGeom>
          <a:ln w="5715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1 - Avoid heavy lifting</a:t>
            </a:r>
          </a:p>
          <a:p>
            <a:pPr algn="ctr"/>
            <a:r>
              <a:rPr lang="en-US" b="1" i="1" dirty="0"/>
              <a:t>2 -  Actions that increase intraabdominal pressure</a:t>
            </a:r>
          </a:p>
          <a:p>
            <a:pPr algn="ctr"/>
            <a:r>
              <a:rPr lang="en-US" b="1" i="1" dirty="0"/>
              <a:t>3 - Exercise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CFFA45F0-A9D1-4517-8FE6-71F435837E08}"/>
              </a:ext>
            </a:extLst>
          </p:cNvPr>
          <p:cNvSpPr/>
          <p:nvPr/>
        </p:nvSpPr>
        <p:spPr>
          <a:xfrm>
            <a:off x="5486400" y="228600"/>
            <a:ext cx="2514600" cy="1905000"/>
          </a:xfrm>
          <a:prstGeom prst="ellipse">
            <a:avLst/>
          </a:prstGeom>
          <a:ln w="571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At least </a:t>
            </a:r>
            <a:r>
              <a:rPr lang="en-US" sz="2400" b="1" i="1" dirty="0">
                <a:solidFill>
                  <a:srgbClr val="FF0000"/>
                </a:solidFill>
              </a:rPr>
              <a:t>2</a:t>
            </a:r>
            <a:r>
              <a:rPr lang="en-US" sz="2400" b="1" i="1" dirty="0"/>
              <a:t> to </a:t>
            </a:r>
            <a:r>
              <a:rPr lang="en-US" sz="2400" b="1" i="1" dirty="0">
                <a:solidFill>
                  <a:srgbClr val="FF0000"/>
                </a:solidFill>
              </a:rPr>
              <a:t>4 </a:t>
            </a:r>
            <a:r>
              <a:rPr lang="en-US" sz="2400" b="1" i="1" dirty="0"/>
              <a:t>weeks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xmlns="" id="{86728A14-3CBF-4CC8-B795-9ED7B7D1C8AE}"/>
              </a:ext>
            </a:extLst>
          </p:cNvPr>
          <p:cNvSpPr/>
          <p:nvPr/>
        </p:nvSpPr>
        <p:spPr>
          <a:xfrm>
            <a:off x="381000" y="2895600"/>
            <a:ext cx="4038600" cy="1745226"/>
          </a:xfrm>
          <a:prstGeom prst="homePlate">
            <a:avLst/>
          </a:prstGeom>
          <a:ln w="5715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Sexual activity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8020265-8574-450F-9EE9-DF2D0AEA7B03}"/>
              </a:ext>
            </a:extLst>
          </p:cNvPr>
          <p:cNvSpPr/>
          <p:nvPr/>
        </p:nvSpPr>
        <p:spPr>
          <a:xfrm>
            <a:off x="5638800" y="2819400"/>
            <a:ext cx="2362200" cy="1828800"/>
          </a:xfrm>
          <a:prstGeom prst="ellipse">
            <a:avLst/>
          </a:prstGeom>
          <a:ln w="571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2800" b="1" i="1" dirty="0">
                <a:solidFill>
                  <a:srgbClr val="FF0000"/>
                </a:solidFill>
              </a:rPr>
              <a:t>4</a:t>
            </a:r>
            <a:r>
              <a:rPr lang="en-US" sz="2800" b="1" i="1" dirty="0"/>
              <a:t> to </a:t>
            </a:r>
            <a:r>
              <a:rPr lang="en-US" sz="2800" b="1" i="1" dirty="0">
                <a:solidFill>
                  <a:srgbClr val="FF0000"/>
                </a:solidFill>
              </a:rPr>
              <a:t>6 </a:t>
            </a:r>
            <a:r>
              <a:rPr lang="en-US" sz="2800" b="1" i="1" dirty="0"/>
              <a:t>weeks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30031E6-D17F-4A50-BE17-A5796B604B2D}"/>
              </a:ext>
            </a:extLst>
          </p:cNvPr>
          <p:cNvSpPr/>
          <p:nvPr/>
        </p:nvSpPr>
        <p:spPr>
          <a:xfrm>
            <a:off x="344129" y="5105400"/>
            <a:ext cx="8571271" cy="1600200"/>
          </a:xfrm>
          <a:prstGeom prst="roundRect">
            <a:avLst/>
          </a:prstGeom>
          <a:ln w="571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** </a:t>
            </a:r>
            <a:r>
              <a:rPr lang="en-US" sz="2400" b="1" i="1" dirty="0">
                <a:solidFill>
                  <a:srgbClr val="00B0F0"/>
                </a:solidFill>
              </a:rPr>
              <a:t>Ambulation</a:t>
            </a:r>
            <a:r>
              <a:rPr lang="en-US" sz="2400" b="1" i="1" dirty="0"/>
              <a:t>, however, is encouraged</a:t>
            </a:r>
          </a:p>
          <a:p>
            <a:pPr algn="ctr"/>
            <a:r>
              <a:rPr lang="en-US" sz="2400" b="1" i="1" dirty="0"/>
              <a:t>**The patient may </a:t>
            </a:r>
            <a:r>
              <a:rPr lang="en-US" sz="2400" b="1" i="1" dirty="0">
                <a:solidFill>
                  <a:srgbClr val="00B0F0"/>
                </a:solidFill>
              </a:rPr>
              <a:t>return to work </a:t>
            </a:r>
            <a:r>
              <a:rPr lang="en-US" sz="2400" b="1" i="1" dirty="0"/>
              <a:t>when she feels sufficiently </a:t>
            </a:r>
            <a:r>
              <a:rPr lang="en-US" sz="2400" b="1" i="1" dirty="0">
                <a:solidFill>
                  <a:srgbClr val="FF0000"/>
                </a:solidFill>
              </a:rPr>
              <a:t>comfortable</a:t>
            </a:r>
          </a:p>
        </p:txBody>
      </p:sp>
    </p:spTree>
    <p:extLst>
      <p:ext uri="{BB962C8B-B14F-4D97-AF65-F5344CB8AC3E}">
        <p14:creationId xmlns:p14="http://schemas.microsoft.com/office/powerpoint/2010/main" val="200543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:a16="http://schemas.microsoft.com/office/drawing/2014/main" xmlns="" id="{B6D284C8-2FBC-4DB3-A5E6-9F30D98685D5}"/>
              </a:ext>
            </a:extLst>
          </p:cNvPr>
          <p:cNvSpPr/>
          <p:nvPr/>
        </p:nvSpPr>
        <p:spPr>
          <a:xfrm>
            <a:off x="3200400" y="169606"/>
            <a:ext cx="3124200" cy="1066800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Follow-up visit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xmlns="" id="{909B3B3D-C206-4E33-B045-73F0C531C351}"/>
              </a:ext>
            </a:extLst>
          </p:cNvPr>
          <p:cNvSpPr/>
          <p:nvPr/>
        </p:nvSpPr>
        <p:spPr>
          <a:xfrm>
            <a:off x="228600" y="3048000"/>
            <a:ext cx="2667000" cy="1752600"/>
          </a:xfrm>
          <a:prstGeom prst="homePlat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At </a:t>
            </a:r>
            <a:r>
              <a:rPr lang="en-US" sz="2800" b="1" i="1" dirty="0">
                <a:solidFill>
                  <a:srgbClr val="FF0000"/>
                </a:solidFill>
              </a:rPr>
              <a:t>4</a:t>
            </a:r>
            <a:r>
              <a:rPr lang="en-US" sz="2800" b="1" i="1" dirty="0"/>
              <a:t> to </a:t>
            </a:r>
            <a:r>
              <a:rPr lang="en-US" sz="2800" b="1" i="1" dirty="0">
                <a:solidFill>
                  <a:srgbClr val="FF0000"/>
                </a:solidFill>
              </a:rPr>
              <a:t>6 </a:t>
            </a:r>
            <a:r>
              <a:rPr lang="en-US" sz="2800" b="1" i="1" dirty="0"/>
              <a:t>weeks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3EDF6C8-9D97-46AC-AD1F-78B12ED834B9}"/>
              </a:ext>
            </a:extLst>
          </p:cNvPr>
          <p:cNvSpPr/>
          <p:nvPr/>
        </p:nvSpPr>
        <p:spPr>
          <a:xfrm>
            <a:off x="3200400" y="1922206"/>
            <a:ext cx="5638800" cy="1260988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1 - Abdominal &amp; vaginal examinations to ensure that the </a:t>
            </a:r>
            <a:r>
              <a:rPr lang="en-US" b="1" i="1" dirty="0">
                <a:solidFill>
                  <a:srgbClr val="00B0F0"/>
                </a:solidFill>
              </a:rPr>
              <a:t>incisions</a:t>
            </a:r>
            <a:r>
              <a:rPr lang="en-US" b="1" i="1" dirty="0"/>
              <a:t> have </a:t>
            </a:r>
            <a:r>
              <a:rPr lang="en-US" b="1" i="1" dirty="0">
                <a:solidFill>
                  <a:srgbClr val="00B0F0"/>
                </a:solidFill>
              </a:rPr>
              <a:t>adequately healed 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2 - Check for vaginal </a:t>
            </a:r>
            <a:r>
              <a:rPr lang="en-US" b="1" i="1" dirty="0">
                <a:solidFill>
                  <a:srgbClr val="00B0F0"/>
                </a:solidFill>
              </a:rPr>
              <a:t>mesh erosion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8E924FD-0034-4A62-B12E-21DDF0C1A75F}"/>
              </a:ext>
            </a:extLst>
          </p:cNvPr>
          <p:cNvSpPr/>
          <p:nvPr/>
        </p:nvSpPr>
        <p:spPr>
          <a:xfrm>
            <a:off x="3200400" y="3674806"/>
            <a:ext cx="5600700" cy="1260988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The vaginal sulci are </a:t>
            </a:r>
            <a:r>
              <a:rPr lang="en-US" sz="2000" b="1" i="1" dirty="0">
                <a:solidFill>
                  <a:srgbClr val="00B0F0"/>
                </a:solidFill>
              </a:rPr>
              <a:t>visualized</a:t>
            </a:r>
            <a:r>
              <a:rPr lang="en-US" sz="2000" b="1" i="1" dirty="0"/>
              <a:t> &amp; </a:t>
            </a:r>
            <a:r>
              <a:rPr lang="en-US" sz="2000" b="1" i="1" dirty="0">
                <a:solidFill>
                  <a:srgbClr val="00B0F0"/>
                </a:solidFill>
              </a:rPr>
              <a:t>palpated</a:t>
            </a:r>
            <a:r>
              <a:rPr lang="en-US" sz="2000" b="1" i="1" dirty="0"/>
              <a:t> to confirm that there are </a:t>
            </a:r>
            <a:r>
              <a:rPr lang="en-US" sz="2000" b="1" i="1" dirty="0">
                <a:solidFill>
                  <a:srgbClr val="00B0F0"/>
                </a:solidFill>
              </a:rPr>
              <a:t>no occult extrusions </a:t>
            </a:r>
            <a:r>
              <a:rPr lang="en-US" sz="2000" b="1" i="1" dirty="0"/>
              <a:t>of </a:t>
            </a:r>
            <a:r>
              <a:rPr lang="en-US" sz="2000" b="1" i="1" dirty="0">
                <a:solidFill>
                  <a:srgbClr val="00B0F0"/>
                </a:solidFill>
              </a:rPr>
              <a:t>mesh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8A921B0-F493-4948-B4A4-F3933D65DDAD}"/>
              </a:ext>
            </a:extLst>
          </p:cNvPr>
          <p:cNvSpPr/>
          <p:nvPr/>
        </p:nvSpPr>
        <p:spPr>
          <a:xfrm>
            <a:off x="3200400" y="5456903"/>
            <a:ext cx="5600700" cy="1172497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Check a </a:t>
            </a:r>
            <a:r>
              <a:rPr lang="en-US" sz="2000" b="1" i="1" dirty="0">
                <a:solidFill>
                  <a:srgbClr val="C00000"/>
                </a:solidFill>
              </a:rPr>
              <a:t>PVR</a:t>
            </a:r>
            <a:r>
              <a:rPr lang="en-US" sz="2000" b="1" i="1" dirty="0"/>
              <a:t> to assess whether the patient has been </a:t>
            </a:r>
            <a:r>
              <a:rPr lang="en-US" sz="2000" b="1" i="1" dirty="0">
                <a:solidFill>
                  <a:srgbClr val="00B0F0"/>
                </a:solidFill>
              </a:rPr>
              <a:t>adequately emptying </a:t>
            </a:r>
            <a:r>
              <a:rPr lang="en-US" sz="2000" b="1" i="1" dirty="0"/>
              <a:t>her bladder</a:t>
            </a:r>
          </a:p>
        </p:txBody>
      </p:sp>
    </p:spTree>
    <p:extLst>
      <p:ext uri="{BB962C8B-B14F-4D97-AF65-F5344CB8AC3E}">
        <p14:creationId xmlns:p14="http://schemas.microsoft.com/office/powerpoint/2010/main" val="183070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xmlns="" id="{59A8E0DB-E270-405E-9D4B-60DD7A70DACF}"/>
              </a:ext>
            </a:extLst>
          </p:cNvPr>
          <p:cNvSpPr/>
          <p:nvPr/>
        </p:nvSpPr>
        <p:spPr>
          <a:xfrm>
            <a:off x="1905000" y="381000"/>
            <a:ext cx="5486400" cy="1676400"/>
          </a:xfrm>
          <a:prstGeom prst="cloud">
            <a:avLst/>
          </a:prstGeom>
          <a:ln w="5715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Retropubic </a:t>
            </a:r>
            <a:r>
              <a:rPr lang="en-US" sz="2400" b="1" i="1" dirty="0" err="1"/>
              <a:t>midurethral</a:t>
            </a:r>
            <a:r>
              <a:rPr lang="en-US" sz="2400" b="1" i="1" dirty="0"/>
              <a:t> sling ( TVT 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AE7D18-F016-410E-9D4E-40CA9B510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429000"/>
            <a:ext cx="3048001" cy="304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740D4D-5D29-49FD-A865-187C77EF9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24200"/>
            <a:ext cx="4114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766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3862A5D-7824-49B1-A64E-1CCE2264346E}"/>
              </a:ext>
            </a:extLst>
          </p:cNvPr>
          <p:cNvSpPr/>
          <p:nvPr/>
        </p:nvSpPr>
        <p:spPr>
          <a:xfrm>
            <a:off x="2590800" y="152400"/>
            <a:ext cx="3733800" cy="914400"/>
          </a:xfrm>
          <a:prstGeom prst="round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C000"/>
                </a:solidFill>
              </a:rPr>
              <a:t>Contraindication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8FB4E8AA-4D04-4F3D-88F9-7760953D4D5B}"/>
              </a:ext>
            </a:extLst>
          </p:cNvPr>
          <p:cNvCxnSpPr/>
          <p:nvPr/>
        </p:nvCxnSpPr>
        <p:spPr>
          <a:xfrm flipH="1">
            <a:off x="1676400" y="1143000"/>
            <a:ext cx="2667000" cy="9144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C347C8A9-CE6A-4A4F-8788-88EC03F0E39F}"/>
              </a:ext>
            </a:extLst>
          </p:cNvPr>
          <p:cNvCxnSpPr/>
          <p:nvPr/>
        </p:nvCxnSpPr>
        <p:spPr>
          <a:xfrm>
            <a:off x="4343400" y="1143000"/>
            <a:ext cx="2895600" cy="9144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llout: Down Arrow 6">
            <a:extLst>
              <a:ext uri="{FF2B5EF4-FFF2-40B4-BE49-F238E27FC236}">
                <a16:creationId xmlns:a16="http://schemas.microsoft.com/office/drawing/2014/main" xmlns="" id="{5F970370-DBF3-4EC5-B774-DB311D78CA81}"/>
              </a:ext>
            </a:extLst>
          </p:cNvPr>
          <p:cNvSpPr/>
          <p:nvPr/>
        </p:nvSpPr>
        <p:spPr>
          <a:xfrm>
            <a:off x="571500" y="2254045"/>
            <a:ext cx="2438400" cy="990600"/>
          </a:xfrm>
          <a:prstGeom prst="downArrowCallou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Absolute</a:t>
            </a:r>
          </a:p>
        </p:txBody>
      </p:sp>
      <p:sp>
        <p:nvSpPr>
          <p:cNvPr id="8" name="Callout: Down Arrow 7">
            <a:extLst>
              <a:ext uri="{FF2B5EF4-FFF2-40B4-BE49-F238E27FC236}">
                <a16:creationId xmlns:a16="http://schemas.microsoft.com/office/drawing/2014/main" xmlns="" id="{08B76586-AE38-48F2-BC09-21714AFE3E12}"/>
              </a:ext>
            </a:extLst>
          </p:cNvPr>
          <p:cNvSpPr/>
          <p:nvPr/>
        </p:nvSpPr>
        <p:spPr>
          <a:xfrm>
            <a:off x="6019802" y="2286000"/>
            <a:ext cx="2552698" cy="914400"/>
          </a:xfrm>
          <a:prstGeom prst="downArrowCallou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</a:rPr>
              <a:t>Relative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9EB3DE03-5702-408E-908B-BECA9DFD5984}"/>
              </a:ext>
            </a:extLst>
          </p:cNvPr>
          <p:cNvSpPr/>
          <p:nvPr/>
        </p:nvSpPr>
        <p:spPr>
          <a:xfrm>
            <a:off x="152400" y="3581400"/>
            <a:ext cx="3886200" cy="3200400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1 - Current urinary tract infection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 2 -  Current pregnancy 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3 -  Anticoagulation</a:t>
            </a:r>
          </a:p>
          <a:p>
            <a:pPr algn="ctr"/>
            <a:r>
              <a:rPr lang="en-US" b="1" i="1" dirty="0"/>
              <a:t> </a:t>
            </a:r>
          </a:p>
          <a:p>
            <a:pPr algn="ctr"/>
            <a:r>
              <a:rPr lang="en-US" b="1" i="1" dirty="0"/>
              <a:t>4 - Structures in the retropubic space that are in the path of sling placement (vascular graft, bowel, transplanted pelvic kidney)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91639F2-BE32-4925-8D7F-71BD44044F51}"/>
              </a:ext>
            </a:extLst>
          </p:cNvPr>
          <p:cNvSpPr/>
          <p:nvPr/>
        </p:nvSpPr>
        <p:spPr>
          <a:xfrm>
            <a:off x="5257802" y="3581400"/>
            <a:ext cx="3733798" cy="3200400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1 - Plans for future pregnancy</a:t>
            </a:r>
          </a:p>
          <a:p>
            <a:pPr algn="ctr"/>
            <a:endParaRPr lang="en-US" b="1" i="1" dirty="0"/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2 – History of a ruptured appendix with peritonitis or stage 4 endometriosis</a:t>
            </a:r>
          </a:p>
        </p:txBody>
      </p:sp>
    </p:spTree>
    <p:extLst>
      <p:ext uri="{BB962C8B-B14F-4D97-AF65-F5344CB8AC3E}">
        <p14:creationId xmlns:p14="http://schemas.microsoft.com/office/powerpoint/2010/main" val="408500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F88B08-EBAC-4508-95C3-2F78D9E4F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90600"/>
            <a:ext cx="7467600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059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C1D48F-11D4-4C09-B8A1-E0F826008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90600"/>
            <a:ext cx="75438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243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2ECA474-A4C0-4305-B32C-92150889D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14400"/>
            <a:ext cx="7010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99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0" y="152400"/>
            <a:ext cx="8991600" cy="6553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i="1" dirty="0">
                <a:solidFill>
                  <a:srgbClr val="6600FF"/>
                </a:solidFill>
              </a:rPr>
              <a:t>*** Bladder Diary:</a:t>
            </a:r>
          </a:p>
          <a:p>
            <a:pPr marL="0" indent="0">
              <a:buNone/>
            </a:pPr>
            <a:endParaRPr lang="en-US" sz="3600" b="1" i="1" dirty="0">
              <a:solidFill>
                <a:srgbClr val="6600FF"/>
              </a:solidFill>
            </a:endParaRPr>
          </a:p>
          <a:p>
            <a:pPr marL="0" indent="0" algn="ctr">
              <a:buNone/>
            </a:pPr>
            <a:r>
              <a:rPr lang="en-US" b="1" i="1" dirty="0">
                <a:solidFill>
                  <a:schemeClr val="tx1"/>
                </a:solidFill>
              </a:rPr>
              <a:t>* Particularly in patients in whom the etiology of urinary incontinence is </a:t>
            </a:r>
            <a:r>
              <a:rPr lang="en-US" b="1" i="1" dirty="0">
                <a:solidFill>
                  <a:srgbClr val="FF0000"/>
                </a:solidFill>
              </a:rPr>
              <a:t>UNCERTAIN</a:t>
            </a:r>
            <a:r>
              <a:rPr lang="en-US" sz="3200" i="1" dirty="0">
                <a:solidFill>
                  <a:schemeClr val="tx1"/>
                </a:solidFill>
              </a:rPr>
              <a:t>.</a:t>
            </a:r>
          </a:p>
          <a:p>
            <a:endParaRPr lang="en-US" sz="3200" i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1B7E51-A3E4-4099-81A8-F8FF8A3A4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2" y="2667001"/>
            <a:ext cx="665797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011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9FBF06-067C-4ECD-98C9-2DE2AA076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09600"/>
            <a:ext cx="70866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358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DFD729-8F3A-4FD7-ADE0-629819183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85800"/>
            <a:ext cx="6858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24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E3E649-C0DD-4CD9-9CEE-226CFB8D9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62000"/>
            <a:ext cx="7162800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560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14FD407-280D-4D75-A219-3C92E3924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2400"/>
            <a:ext cx="6629400" cy="40386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715F154-9FA0-4B7D-98A8-54DD9EBF7427}"/>
              </a:ext>
            </a:extLst>
          </p:cNvPr>
          <p:cNvSpPr/>
          <p:nvPr/>
        </p:nvSpPr>
        <p:spPr>
          <a:xfrm>
            <a:off x="381000" y="4876800"/>
            <a:ext cx="8305800" cy="1806677"/>
          </a:xfrm>
          <a:prstGeom prst="roundRect">
            <a:avLst/>
          </a:prstGeom>
          <a:ln w="762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We suggest a </a:t>
            </a:r>
            <a:r>
              <a:rPr lang="en-US" sz="2400" b="1" i="1" dirty="0">
                <a:solidFill>
                  <a:srgbClr val="00B0F0"/>
                </a:solidFill>
              </a:rPr>
              <a:t>bottom-to-top</a:t>
            </a:r>
            <a:r>
              <a:rPr lang="en-US" sz="2400" b="1" i="1" dirty="0"/>
              <a:t> rather than </a:t>
            </a:r>
            <a:r>
              <a:rPr lang="en-US" sz="2400" b="1" i="1" dirty="0">
                <a:solidFill>
                  <a:srgbClr val="00B0F0"/>
                </a:solidFill>
              </a:rPr>
              <a:t>top-to-bottom</a:t>
            </a:r>
            <a:r>
              <a:rPr lang="en-US" sz="2400" b="1" i="1" dirty="0"/>
              <a:t> approach for trocar insertion </a:t>
            </a:r>
            <a:r>
              <a:rPr lang="en-US" sz="2400" b="1" i="1" dirty="0">
                <a:solidFill>
                  <a:srgbClr val="FFFF00"/>
                </a:solidFill>
              </a:rPr>
              <a:t>(Grade 2B)</a:t>
            </a:r>
          </a:p>
        </p:txBody>
      </p:sp>
    </p:spTree>
    <p:extLst>
      <p:ext uri="{BB962C8B-B14F-4D97-AF65-F5344CB8AC3E}">
        <p14:creationId xmlns:p14="http://schemas.microsoft.com/office/powerpoint/2010/main" val="35087092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:a16="http://schemas.microsoft.com/office/drawing/2014/main" xmlns="" id="{D982886E-B804-4FF3-82E5-1DCBCC92ABB4}"/>
              </a:ext>
            </a:extLst>
          </p:cNvPr>
          <p:cNvSpPr/>
          <p:nvPr/>
        </p:nvSpPr>
        <p:spPr>
          <a:xfrm>
            <a:off x="2133600" y="304800"/>
            <a:ext cx="4191000" cy="1219200"/>
          </a:xfrm>
          <a:prstGeom prst="downArrowCallout">
            <a:avLst/>
          </a:prstGeom>
          <a:ln w="571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COMPLICATIONS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xmlns="" id="{C4141E79-775F-4F2C-B0A8-9B26575EFDEB}"/>
              </a:ext>
            </a:extLst>
          </p:cNvPr>
          <p:cNvSpPr/>
          <p:nvPr/>
        </p:nvSpPr>
        <p:spPr>
          <a:xfrm>
            <a:off x="228600" y="2971800"/>
            <a:ext cx="2974258" cy="1600200"/>
          </a:xfrm>
          <a:prstGeom prst="homePlate">
            <a:avLst/>
          </a:prstGeom>
          <a:ln w="57150"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B050"/>
                </a:solidFill>
              </a:rPr>
              <a:t>Urinary tract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DDD4BB06-89DA-4201-A2A6-C759B1A25FA0}"/>
              </a:ext>
            </a:extLst>
          </p:cNvPr>
          <p:cNvSpPr/>
          <p:nvPr/>
        </p:nvSpPr>
        <p:spPr>
          <a:xfrm>
            <a:off x="3733800" y="2209800"/>
            <a:ext cx="4953000" cy="3886200"/>
          </a:xfrm>
          <a:prstGeom prst="round2Diag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1 - Bladder injury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2 - Urethral injury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3 - Urinary tract infection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4 - Voiding dysfunction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5 - Urinary urgency </a:t>
            </a:r>
          </a:p>
        </p:txBody>
      </p:sp>
      <p:sp>
        <p:nvSpPr>
          <p:cNvPr id="5" name="Explosion: 14 Points 4">
            <a:extLst>
              <a:ext uri="{FF2B5EF4-FFF2-40B4-BE49-F238E27FC236}">
                <a16:creationId xmlns:a16="http://schemas.microsoft.com/office/drawing/2014/main" xmlns="" id="{57AAD18E-3C18-4119-8C0C-559E07FAFB1E}"/>
              </a:ext>
            </a:extLst>
          </p:cNvPr>
          <p:cNvSpPr/>
          <p:nvPr/>
        </p:nvSpPr>
        <p:spPr>
          <a:xfrm>
            <a:off x="4343400" y="4724400"/>
            <a:ext cx="381000" cy="381000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8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Right Arrow 1">
            <a:extLst>
              <a:ext uri="{FF2B5EF4-FFF2-40B4-BE49-F238E27FC236}">
                <a16:creationId xmlns:a16="http://schemas.microsoft.com/office/drawing/2014/main" xmlns="" id="{18479EE8-4050-46AD-8523-9E3874BFD49F}"/>
              </a:ext>
            </a:extLst>
          </p:cNvPr>
          <p:cNvSpPr/>
          <p:nvPr/>
        </p:nvSpPr>
        <p:spPr>
          <a:xfrm>
            <a:off x="228600" y="2438400"/>
            <a:ext cx="2743200" cy="1752600"/>
          </a:xfrm>
          <a:prstGeom prst="rightArrowCallout">
            <a:avLst/>
          </a:prstGeom>
          <a:ln w="571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Postoperative catheter management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8EC3F709-C05E-45B9-BC09-9C156A088546}"/>
              </a:ext>
            </a:extLst>
          </p:cNvPr>
          <p:cNvSpPr/>
          <p:nvPr/>
        </p:nvSpPr>
        <p:spPr>
          <a:xfrm>
            <a:off x="381000" y="304800"/>
            <a:ext cx="8382000" cy="1600200"/>
          </a:xfrm>
          <a:prstGeom prst="round2DiagRect">
            <a:avLst/>
          </a:prstGeom>
          <a:ln w="57150"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00B050"/>
                </a:solidFill>
              </a:rPr>
              <a:t>19.7</a:t>
            </a:r>
            <a:r>
              <a:rPr lang="en-US" sz="2400" b="1" i="1" dirty="0"/>
              <a:t> to </a:t>
            </a:r>
            <a:r>
              <a:rPr lang="en-US" sz="2400" b="1" i="1" dirty="0">
                <a:solidFill>
                  <a:srgbClr val="00B050"/>
                </a:solidFill>
              </a:rPr>
              <a:t>47 </a:t>
            </a:r>
            <a:r>
              <a:rPr lang="en-US" sz="2400" b="1" i="1" dirty="0"/>
              <a:t>percent </a:t>
            </a:r>
          </a:p>
          <a:p>
            <a:pPr algn="ctr"/>
            <a:r>
              <a:rPr lang="en-US" sz="2400" b="1" i="1" dirty="0"/>
              <a:t>We define </a:t>
            </a:r>
            <a:r>
              <a:rPr lang="en-US" sz="2400" b="1" i="1" dirty="0">
                <a:solidFill>
                  <a:srgbClr val="00B0F0"/>
                </a:solidFill>
              </a:rPr>
              <a:t>incomplete bladder emptying </a:t>
            </a:r>
            <a:r>
              <a:rPr lang="en-US" sz="2400" b="1" i="1" dirty="0"/>
              <a:t>as a postvoid residual volume of </a:t>
            </a:r>
            <a:r>
              <a:rPr lang="en-US" sz="2400" b="1" i="1" dirty="0">
                <a:solidFill>
                  <a:srgbClr val="FF0000"/>
                </a:solidFill>
              </a:rPr>
              <a:t>&gt;150 mL</a:t>
            </a:r>
          </a:p>
        </p:txBody>
      </p:sp>
      <p:sp>
        <p:nvSpPr>
          <p:cNvPr id="4" name="Rectangle: Diagonal Corners Snipped 3">
            <a:extLst>
              <a:ext uri="{FF2B5EF4-FFF2-40B4-BE49-F238E27FC236}">
                <a16:creationId xmlns:a16="http://schemas.microsoft.com/office/drawing/2014/main" xmlns="" id="{BB15D9FD-140B-4376-8AB9-72935D29F856}"/>
              </a:ext>
            </a:extLst>
          </p:cNvPr>
          <p:cNvSpPr/>
          <p:nvPr/>
        </p:nvSpPr>
        <p:spPr>
          <a:xfrm>
            <a:off x="3238500" y="2438400"/>
            <a:ext cx="5715000" cy="1752600"/>
          </a:xfrm>
          <a:prstGeom prst="snip2Diag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6600FF"/>
                </a:solidFill>
              </a:rPr>
              <a:t>Intermittent self-catheterization :</a:t>
            </a:r>
          </a:p>
          <a:p>
            <a:pPr algn="ctr"/>
            <a:endParaRPr lang="en-US" b="1" i="1" dirty="0">
              <a:solidFill>
                <a:srgbClr val="6600FF"/>
              </a:solidFill>
            </a:endParaRPr>
          </a:p>
          <a:p>
            <a:pPr algn="ctr"/>
            <a:r>
              <a:rPr lang="en-US" dirty="0"/>
              <a:t>The patient </a:t>
            </a:r>
            <a:r>
              <a:rPr lang="en-US" b="1" u="sng" dirty="0"/>
              <a:t>self-catheterizes</a:t>
            </a:r>
            <a:r>
              <a:rPr lang="en-US" dirty="0"/>
              <a:t> </a:t>
            </a:r>
            <a:r>
              <a:rPr lang="en-US" b="1" i="1" dirty="0">
                <a:solidFill>
                  <a:srgbClr val="00B050"/>
                </a:solidFill>
              </a:rPr>
              <a:t>after each void </a:t>
            </a:r>
            <a:r>
              <a:rPr lang="en-US" dirty="0"/>
              <a:t>and </a:t>
            </a:r>
            <a:r>
              <a:rPr lang="en-US" b="1" i="1" dirty="0">
                <a:solidFill>
                  <a:srgbClr val="00B050"/>
                </a:solidFill>
              </a:rPr>
              <a:t>records</a:t>
            </a:r>
            <a:r>
              <a:rPr lang="en-US" dirty="0"/>
              <a:t> the </a:t>
            </a:r>
            <a:r>
              <a:rPr lang="en-US" b="1" i="1" dirty="0">
                <a:solidFill>
                  <a:srgbClr val="00B050"/>
                </a:solidFill>
              </a:rPr>
              <a:t>postvoid residual </a:t>
            </a:r>
            <a:r>
              <a:rPr lang="en-US" dirty="0"/>
              <a:t>in a voiding diary</a:t>
            </a:r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xmlns="" id="{B5EF8356-28C2-4999-9182-2A59F76EB8F8}"/>
              </a:ext>
            </a:extLst>
          </p:cNvPr>
          <p:cNvSpPr/>
          <p:nvPr/>
        </p:nvSpPr>
        <p:spPr>
          <a:xfrm>
            <a:off x="3234812" y="4953000"/>
            <a:ext cx="5718687" cy="1600200"/>
          </a:xfrm>
          <a:prstGeom prst="snip2Diag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6600FF"/>
                </a:solidFill>
              </a:rPr>
              <a:t>Indwelling bladder catheter :</a:t>
            </a:r>
          </a:p>
          <a:p>
            <a:pPr algn="ctr"/>
            <a:endParaRPr lang="en-US" b="1" i="1" dirty="0">
              <a:solidFill>
                <a:srgbClr val="6600FF"/>
              </a:solidFill>
            </a:endParaRPr>
          </a:p>
          <a:p>
            <a:pPr algn="ctr"/>
            <a:r>
              <a:rPr lang="en-US" dirty="0"/>
              <a:t>The bladder catheter is </a:t>
            </a:r>
            <a:r>
              <a:rPr lang="en-US" b="1" i="1" dirty="0">
                <a:solidFill>
                  <a:srgbClr val="00B050"/>
                </a:solidFill>
              </a:rPr>
              <a:t>left in place </a:t>
            </a:r>
            <a:r>
              <a:rPr lang="en-US" dirty="0"/>
              <a:t>and a </a:t>
            </a:r>
            <a:r>
              <a:rPr lang="en-US" b="1" i="1" dirty="0">
                <a:solidFill>
                  <a:srgbClr val="00B050"/>
                </a:solidFill>
              </a:rPr>
              <a:t>voiding trial </a:t>
            </a:r>
            <a:r>
              <a:rPr lang="en-US" dirty="0"/>
              <a:t>performed every </a:t>
            </a:r>
            <a:r>
              <a:rPr lang="en-US" b="1" i="1" dirty="0">
                <a:solidFill>
                  <a:srgbClr val="BE12AA"/>
                </a:solidFill>
              </a:rPr>
              <a:t>3</a:t>
            </a:r>
            <a:r>
              <a:rPr lang="en-US" dirty="0"/>
              <a:t> to </a:t>
            </a:r>
            <a:r>
              <a:rPr lang="en-US" b="1" i="1" dirty="0">
                <a:solidFill>
                  <a:srgbClr val="BE12AA"/>
                </a:solidFill>
              </a:rPr>
              <a:t>4 days </a:t>
            </a:r>
            <a:r>
              <a:rPr lang="en-US" dirty="0"/>
              <a:t>until the postvoid residual is </a:t>
            </a:r>
            <a:r>
              <a:rPr lang="en-US" b="1" i="1" dirty="0">
                <a:solidFill>
                  <a:srgbClr val="FF0000"/>
                </a:solidFill>
              </a:rPr>
              <a:t>&lt; 150 ml</a:t>
            </a:r>
          </a:p>
        </p:txBody>
      </p:sp>
    </p:spTree>
    <p:extLst>
      <p:ext uri="{BB962C8B-B14F-4D97-AF65-F5344CB8AC3E}">
        <p14:creationId xmlns:p14="http://schemas.microsoft.com/office/powerpoint/2010/main" val="398866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91AB4F7F-F98A-4F6B-A588-5C93AFB6625A}"/>
              </a:ext>
            </a:extLst>
          </p:cNvPr>
          <p:cNvSpPr/>
          <p:nvPr/>
        </p:nvSpPr>
        <p:spPr>
          <a:xfrm>
            <a:off x="228600" y="228599"/>
            <a:ext cx="2743200" cy="1447799"/>
          </a:xfrm>
          <a:prstGeom prst="homePlate">
            <a:avLst/>
          </a:prstGeom>
          <a:ln w="57150"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00B050"/>
                </a:solidFill>
              </a:rPr>
              <a:t>Vascular injury 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xmlns="" id="{49BFA228-19EA-442B-9701-94D43951A71C}"/>
              </a:ext>
            </a:extLst>
          </p:cNvPr>
          <p:cNvSpPr/>
          <p:nvPr/>
        </p:nvSpPr>
        <p:spPr>
          <a:xfrm>
            <a:off x="228600" y="2514600"/>
            <a:ext cx="2819400" cy="1447800"/>
          </a:xfrm>
          <a:prstGeom prst="homePlate">
            <a:avLst/>
          </a:prstGeom>
          <a:ln w="57150"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00B050"/>
                </a:solidFill>
              </a:rPr>
              <a:t>Bowel injury 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xmlns="" id="{545ADF8F-A105-47B1-919E-C6CBAF152A73}"/>
              </a:ext>
            </a:extLst>
          </p:cNvPr>
          <p:cNvSpPr/>
          <p:nvPr/>
        </p:nvSpPr>
        <p:spPr>
          <a:xfrm>
            <a:off x="228600" y="4839929"/>
            <a:ext cx="2971800" cy="1447800"/>
          </a:xfrm>
          <a:prstGeom prst="homePlate">
            <a:avLst/>
          </a:prstGeom>
          <a:ln w="57150"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00B050"/>
                </a:solidFill>
              </a:rPr>
              <a:t>Synthetic mesh complications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9B8F051B-A763-4E02-AE75-C26684BFEBA8}"/>
              </a:ext>
            </a:extLst>
          </p:cNvPr>
          <p:cNvSpPr/>
          <p:nvPr/>
        </p:nvSpPr>
        <p:spPr>
          <a:xfrm>
            <a:off x="3505200" y="228600"/>
            <a:ext cx="5257800" cy="1676400"/>
          </a:xfrm>
          <a:prstGeom prst="round2Diag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Para vesical veins, obturator, external iliac, femoral, inferior epigastric or circumflex vessels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xmlns="" id="{FC7C4C31-77C3-4FCC-852E-CD40E6B17250}"/>
              </a:ext>
            </a:extLst>
          </p:cNvPr>
          <p:cNvSpPr/>
          <p:nvPr/>
        </p:nvSpPr>
        <p:spPr>
          <a:xfrm>
            <a:off x="3505200" y="2362200"/>
            <a:ext cx="5257800" cy="1600200"/>
          </a:xfrm>
          <a:prstGeom prst="round2Diag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1 - Women with prior abdominal or pelvic surgery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2 - Women who have an abdominal or inguinal hernia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xmlns="" id="{FF5FE497-BF1F-474A-A748-F1B33819B645}"/>
              </a:ext>
            </a:extLst>
          </p:cNvPr>
          <p:cNvSpPr/>
          <p:nvPr/>
        </p:nvSpPr>
        <p:spPr>
          <a:xfrm>
            <a:off x="3505200" y="4419600"/>
            <a:ext cx="5193890" cy="2362200"/>
          </a:xfrm>
          <a:prstGeom prst="round2DiagRect">
            <a:avLst>
              <a:gd name="adj1" fmla="val 22100"/>
              <a:gd name="adj2" fmla="val 0"/>
            </a:avLst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1 - Visible or palpable tape in the vagina</a:t>
            </a:r>
          </a:p>
          <a:p>
            <a:pPr algn="ctr"/>
            <a:r>
              <a:rPr lang="en-US" dirty="0"/>
              <a:t>2 -  Vaginal discharge</a:t>
            </a:r>
          </a:p>
          <a:p>
            <a:pPr algn="ctr"/>
            <a:r>
              <a:rPr lang="en-US" dirty="0"/>
              <a:t>3 -  Vaginal bleeding</a:t>
            </a:r>
          </a:p>
          <a:p>
            <a:pPr algn="ctr"/>
            <a:r>
              <a:rPr lang="en-US" dirty="0"/>
              <a:t>4 -  Postcoital spotting</a:t>
            </a:r>
          </a:p>
          <a:p>
            <a:pPr algn="ctr"/>
            <a:r>
              <a:rPr lang="en-US" dirty="0"/>
              <a:t>5 -  Dyspareunia</a:t>
            </a:r>
          </a:p>
          <a:p>
            <a:pPr algn="ctr"/>
            <a:r>
              <a:rPr lang="en-US" dirty="0"/>
              <a:t>6 - Male sexual partner discomfort </a:t>
            </a:r>
          </a:p>
          <a:p>
            <a:pPr algn="ctr"/>
            <a:r>
              <a:rPr lang="en-US" dirty="0"/>
              <a:t>7 - Urinary tract infection</a:t>
            </a:r>
          </a:p>
        </p:txBody>
      </p:sp>
    </p:spTree>
    <p:extLst>
      <p:ext uri="{BB962C8B-B14F-4D97-AF65-F5344CB8AC3E}">
        <p14:creationId xmlns:p14="http://schemas.microsoft.com/office/powerpoint/2010/main" val="265231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xmlns="" id="{48FEB6C0-4497-4F7C-9B09-EAC25CDAAB68}"/>
              </a:ext>
            </a:extLst>
          </p:cNvPr>
          <p:cNvSpPr/>
          <p:nvPr/>
        </p:nvSpPr>
        <p:spPr>
          <a:xfrm>
            <a:off x="1752600" y="457200"/>
            <a:ext cx="5257800" cy="1600200"/>
          </a:xfrm>
          <a:prstGeom prst="cloud">
            <a:avLst/>
          </a:prstGeom>
          <a:ln w="5715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Burch urethropexy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88BADA-7EDF-48E3-8243-C9EDF5C49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07" y="2514600"/>
            <a:ext cx="3124200" cy="236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F769811-83B9-4D84-A659-31124FC27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502310"/>
            <a:ext cx="2878392" cy="2554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DA9244-2F4B-4D00-9935-EC545B7CD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4572000"/>
            <a:ext cx="3505201" cy="227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380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7199503"/>
              </p:ext>
            </p:extLst>
          </p:nvPr>
        </p:nvGraphicFramePr>
        <p:xfrm>
          <a:off x="285720" y="142852"/>
          <a:ext cx="8643998" cy="6500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Callout 2"/>
          <p:cNvSpPr/>
          <p:nvPr/>
        </p:nvSpPr>
        <p:spPr>
          <a:xfrm>
            <a:off x="6286512" y="500042"/>
            <a:ext cx="2714644" cy="1500198"/>
          </a:xfrm>
          <a:prstGeom prst="wedgeEllipseCallout">
            <a:avLst>
              <a:gd name="adj1" fmla="val -53203"/>
              <a:gd name="adj2" fmla="val -390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500" b="1" dirty="0"/>
              <a:t>بعضی از جراحان ترجیح می دهند که حتی در صورت انجام ساکرو کولپوپکسی شکمی ، از روش اسلینگ میداورترا استفاده کنند .</a:t>
            </a:r>
            <a:endParaRPr lang="en-US" sz="1500" b="1" dirty="0"/>
          </a:p>
        </p:txBody>
      </p:sp>
      <p:sp>
        <p:nvSpPr>
          <p:cNvPr id="5" name="Oval Callout 4"/>
          <p:cNvSpPr/>
          <p:nvPr/>
        </p:nvSpPr>
        <p:spPr>
          <a:xfrm>
            <a:off x="571472" y="4643446"/>
            <a:ext cx="3000396" cy="1000132"/>
          </a:xfrm>
          <a:prstGeom prst="wedgeEllipseCallout">
            <a:avLst>
              <a:gd name="adj1" fmla="val 58002"/>
              <a:gd name="adj2" fmla="val -796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 dirty="0"/>
              <a:t>در زنان بدون هیپرموبیلته اورترا مناسب نیست.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2576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7C4C94-B8F3-4DA0-8482-8152994D37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9EE458-8856-4DB1-AA26-C29BD80366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D770CE-B0DB-4368-8AC7-53348F2479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B03149-25D5-4BE5-A575-E9C3B486F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3F8391-5D9B-4ED9-91AC-7333297A70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B69633-5965-430F-8DFB-0CD1AAFBA5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F82056-6FB9-44C9-B0FD-05379FA02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llout: Down Arrow 3">
            <a:extLst>
              <a:ext uri="{FF2B5EF4-FFF2-40B4-BE49-F238E27FC236}">
                <a16:creationId xmlns:a16="http://schemas.microsoft.com/office/drawing/2014/main" xmlns="" id="{E8F474EB-4524-4B79-B56F-6342681E6A80}"/>
              </a:ext>
            </a:extLst>
          </p:cNvPr>
          <p:cNvSpPr/>
          <p:nvPr/>
        </p:nvSpPr>
        <p:spPr>
          <a:xfrm>
            <a:off x="2286000" y="228600"/>
            <a:ext cx="4953000" cy="1295400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COMPLICATION</a:t>
            </a: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9717252C-838B-4A62-A584-5D95AED3569D}"/>
              </a:ext>
            </a:extLst>
          </p:cNvPr>
          <p:cNvSpPr/>
          <p:nvPr/>
        </p:nvSpPr>
        <p:spPr>
          <a:xfrm>
            <a:off x="228600" y="3048000"/>
            <a:ext cx="2819400" cy="1295400"/>
          </a:xfrm>
          <a:prstGeom prst="homePlate">
            <a:avLst/>
          </a:prstGeom>
          <a:ln w="57150"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B050"/>
                </a:solidFill>
              </a:rPr>
              <a:t>Urinary Tract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6898CF46-791E-4E63-85A7-B861DC70A6A7}"/>
              </a:ext>
            </a:extLst>
          </p:cNvPr>
          <p:cNvSpPr/>
          <p:nvPr/>
        </p:nvSpPr>
        <p:spPr>
          <a:xfrm>
            <a:off x="3429000" y="2209800"/>
            <a:ext cx="5029200" cy="4038600"/>
          </a:xfrm>
          <a:prstGeom prst="round2Diag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1 – Urinary Infection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2 – Bladder Laceration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3 – Urethral Obstruction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4 – Overactive bladder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14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2139230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600325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xmlns="" id="{3E46AB73-E584-4FD8-9FD0-F7F52A0E12D5}"/>
              </a:ext>
            </a:extLst>
          </p:cNvPr>
          <p:cNvSpPr/>
          <p:nvPr/>
        </p:nvSpPr>
        <p:spPr>
          <a:xfrm>
            <a:off x="1295400" y="838200"/>
            <a:ext cx="6934200" cy="4495800"/>
          </a:xfrm>
          <a:prstGeom prst="foldedCorner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1 – Wound complication</a:t>
            </a:r>
          </a:p>
          <a:p>
            <a:pPr algn="ctr"/>
            <a:endParaRPr lang="en-US" sz="2800" b="1" i="1" dirty="0"/>
          </a:p>
          <a:p>
            <a:pPr algn="ctr"/>
            <a:r>
              <a:rPr lang="en-US" sz="2800" b="1" i="1" dirty="0"/>
              <a:t>2 – Osteitis pubis</a:t>
            </a:r>
          </a:p>
          <a:p>
            <a:pPr algn="ctr"/>
            <a:endParaRPr lang="en-US" sz="2800" b="1" i="1" dirty="0"/>
          </a:p>
          <a:p>
            <a:pPr algn="ctr"/>
            <a:r>
              <a:rPr lang="en-US" sz="2800" b="1" i="1" dirty="0"/>
              <a:t>3 – Enterocele &amp; Rectocele</a:t>
            </a:r>
          </a:p>
        </p:txBody>
      </p:sp>
      <p:sp>
        <p:nvSpPr>
          <p:cNvPr id="4" name="Explosion: 8 Points 3">
            <a:extLst>
              <a:ext uri="{FF2B5EF4-FFF2-40B4-BE49-F238E27FC236}">
                <a16:creationId xmlns:a16="http://schemas.microsoft.com/office/drawing/2014/main" xmlns="" id="{B1260F7B-F5D9-42D7-AAC6-6D21B082B778}"/>
              </a:ext>
            </a:extLst>
          </p:cNvPr>
          <p:cNvSpPr/>
          <p:nvPr/>
        </p:nvSpPr>
        <p:spPr>
          <a:xfrm>
            <a:off x="3124200" y="2514600"/>
            <a:ext cx="304800" cy="381000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xmlns="" id="{26ACE9F1-7B54-4085-9D24-6069714289B3}"/>
              </a:ext>
            </a:extLst>
          </p:cNvPr>
          <p:cNvCxnSpPr>
            <a:cxnSpLocks/>
          </p:cNvCxnSpPr>
          <p:nvPr/>
        </p:nvCxnSpPr>
        <p:spPr>
          <a:xfrm>
            <a:off x="2286000" y="3352800"/>
            <a:ext cx="533400" cy="22860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E77D47E-D13E-4D0D-A46A-4A7A4CE7B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962401"/>
            <a:ext cx="5410200" cy="28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1252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xmlns="" id="{C176E7DD-2C63-4D95-AB51-877C4E201914}"/>
              </a:ext>
            </a:extLst>
          </p:cNvPr>
          <p:cNvSpPr/>
          <p:nvPr/>
        </p:nvSpPr>
        <p:spPr>
          <a:xfrm>
            <a:off x="2133600" y="304800"/>
            <a:ext cx="4876800" cy="1371600"/>
          </a:xfrm>
          <a:prstGeom prst="cloud">
            <a:avLst/>
          </a:prstGeom>
          <a:ln w="5715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/>
              <a:t>Fascial sling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B45D587-CFD1-479F-8E0E-1EB8627AE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324172"/>
            <a:ext cx="4114800" cy="29336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66A249-6931-4BEF-A63C-8336380C6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514600"/>
            <a:ext cx="2895600" cy="260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8973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3F703E-9B37-4F08-88F2-E05A948E8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57201"/>
            <a:ext cx="4572001" cy="335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95D1B2-4FDF-403C-9765-953C9A371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690" y="3276600"/>
            <a:ext cx="435451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911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34259703"/>
              </p:ext>
            </p:extLst>
          </p:nvPr>
        </p:nvGraphicFramePr>
        <p:xfrm>
          <a:off x="107504" y="116632"/>
          <a:ext cx="8928992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744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D08684-C742-4A67-9633-CA54A50D7D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5336D1-5CEB-49C9-82C5-5CD0BC2C1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040FCD-EC43-42BA-9A31-68459D63B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B12F92-D620-4394-B0FC-4DAF1B8D30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CC7F74-A4E7-4CD7-8F51-5C971D5BC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940A6B-BD98-4B69-9106-FD82EE2CAC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A845FC-66B9-48F4-88D6-6DA4266400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969430-3F4D-428C-A147-B03015DC20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E53941-44FF-4CF8-9DAA-98AE8CE92D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llout: Down Arrow 3">
            <a:extLst>
              <a:ext uri="{FF2B5EF4-FFF2-40B4-BE49-F238E27FC236}">
                <a16:creationId xmlns:a16="http://schemas.microsoft.com/office/drawing/2014/main" xmlns="" id="{8D3544FB-4D25-459B-B016-95F398CA6631}"/>
              </a:ext>
            </a:extLst>
          </p:cNvPr>
          <p:cNvSpPr/>
          <p:nvPr/>
        </p:nvSpPr>
        <p:spPr>
          <a:xfrm>
            <a:off x="2667000" y="381000"/>
            <a:ext cx="3886200" cy="1295400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COMPLICATIONS</a:t>
            </a:r>
          </a:p>
        </p:txBody>
      </p:sp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xmlns="" id="{B1ACABCD-98CE-4D03-A7F6-AAE478998316}"/>
              </a:ext>
            </a:extLst>
          </p:cNvPr>
          <p:cNvSpPr/>
          <p:nvPr/>
        </p:nvSpPr>
        <p:spPr>
          <a:xfrm>
            <a:off x="1600200" y="2057400"/>
            <a:ext cx="6172200" cy="4572000"/>
          </a:xfrm>
          <a:prstGeom prst="foldedCorner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1 - Cystitis 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2 - Urinary retention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3 - Urge urinary incontinence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4 - Voiding dysfunction</a:t>
            </a:r>
          </a:p>
          <a:p>
            <a:pPr algn="ctr"/>
            <a:r>
              <a:rPr lang="en-US" sz="2400" b="1" i="1" dirty="0"/>
              <a:t> </a:t>
            </a:r>
          </a:p>
          <a:p>
            <a:pPr algn="ctr"/>
            <a:r>
              <a:rPr lang="en-US" sz="2400" b="1" i="1" dirty="0"/>
              <a:t>5 - Cystotomy</a:t>
            </a:r>
          </a:p>
        </p:txBody>
      </p:sp>
    </p:spTree>
    <p:extLst>
      <p:ext uri="{BB962C8B-B14F-4D97-AF65-F5344CB8AC3E}">
        <p14:creationId xmlns:p14="http://schemas.microsoft.com/office/powerpoint/2010/main" val="131341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xmlns="" id="{0769BB89-5E1E-4D7B-99FB-A8214F70F192}"/>
              </a:ext>
            </a:extLst>
          </p:cNvPr>
          <p:cNvSpPr/>
          <p:nvPr/>
        </p:nvSpPr>
        <p:spPr>
          <a:xfrm>
            <a:off x="1752600" y="457200"/>
            <a:ext cx="5181600" cy="1524000"/>
          </a:xfrm>
          <a:prstGeom prst="cloud">
            <a:avLst/>
          </a:prstGeom>
          <a:ln w="5715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400" b="1" i="1" dirty="0">
                <a:solidFill>
                  <a:schemeClr val="tx1"/>
                </a:solidFill>
              </a:rPr>
              <a:t>Urethral bulking agents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691A9C-9B84-4B5B-9E01-1DF8E1009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590801"/>
            <a:ext cx="69342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7257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xmlns="" id="{25173793-1AE2-460F-911E-BBD90BDA1C22}"/>
              </a:ext>
            </a:extLst>
          </p:cNvPr>
          <p:cNvSpPr/>
          <p:nvPr/>
        </p:nvSpPr>
        <p:spPr>
          <a:xfrm>
            <a:off x="304800" y="381000"/>
            <a:ext cx="8534400" cy="198120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400" b="1" i="1" dirty="0">
                <a:solidFill>
                  <a:schemeClr val="tx1"/>
                </a:solidFill>
              </a:rPr>
              <a:t>These agents are used in some patients with </a:t>
            </a:r>
            <a:r>
              <a:rPr lang="en-US" sz="2400" b="1" i="1" dirty="0">
                <a:solidFill>
                  <a:srgbClr val="FF0000"/>
                </a:solidFill>
              </a:rPr>
              <a:t>recurrent</a:t>
            </a:r>
            <a:r>
              <a:rPr lang="en-US" sz="2400" b="1" i="1" dirty="0">
                <a:solidFill>
                  <a:schemeClr val="tx1"/>
                </a:solidFill>
              </a:rPr>
              <a:t> or </a:t>
            </a:r>
            <a:r>
              <a:rPr lang="en-US" sz="2400" b="1" i="1" dirty="0">
                <a:solidFill>
                  <a:srgbClr val="FF0000"/>
                </a:solidFill>
              </a:rPr>
              <a:t>refractory </a:t>
            </a:r>
            <a:r>
              <a:rPr lang="en-US" sz="2400" b="1" i="1" dirty="0">
                <a:solidFill>
                  <a:schemeClr val="tx1"/>
                </a:solidFill>
              </a:rPr>
              <a:t>incontinence after a prior incontinence procedure</a:t>
            </a:r>
          </a:p>
          <a:p>
            <a:pPr marL="0" indent="0" algn="ctr">
              <a:buNone/>
            </a:pPr>
            <a:r>
              <a:rPr lang="en-US" sz="2400" b="1" i="1" dirty="0">
                <a:solidFill>
                  <a:schemeClr val="tx1"/>
                </a:solidFill>
              </a:rPr>
              <a:t>( </a:t>
            </a:r>
            <a:r>
              <a:rPr lang="en-US" sz="2400" b="1" i="1" dirty="0">
                <a:solidFill>
                  <a:srgbClr val="6600FF"/>
                </a:solidFill>
              </a:rPr>
              <a:t>grade 2C </a:t>
            </a:r>
            <a:r>
              <a:rPr lang="en-US" sz="2400" b="1" i="1" dirty="0">
                <a:solidFill>
                  <a:schemeClr val="tx1"/>
                </a:solidFill>
              </a:rPr>
              <a:t>)</a:t>
            </a:r>
            <a:endParaRPr lang="en-US" sz="2400" b="1" i="1" dirty="0"/>
          </a:p>
          <a:p>
            <a:pPr marL="0" indent="0" algn="ctr">
              <a:buNone/>
            </a:pP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2C32C75E-9030-4B7A-8883-4E652AFD58EA}"/>
              </a:ext>
            </a:extLst>
          </p:cNvPr>
          <p:cNvSpPr/>
          <p:nvPr/>
        </p:nvSpPr>
        <p:spPr>
          <a:xfrm>
            <a:off x="228600" y="2819400"/>
            <a:ext cx="8763000" cy="3886200"/>
          </a:xfrm>
          <a:prstGeom prst="round2Diag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1 – Surgery has failed to achieve adequate symptom reduction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2 – Symptoms recur after surgery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3 – In women with symptoms who do not have urethral mobility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4 – In older women with comorbidities who can not tolerate anesthesia or more invasive surgery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69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xmlns="" id="{FC171EE6-57D3-4FEC-9636-7774753C6149}"/>
              </a:ext>
            </a:extLst>
          </p:cNvPr>
          <p:cNvSpPr/>
          <p:nvPr/>
        </p:nvSpPr>
        <p:spPr>
          <a:xfrm>
            <a:off x="1600200" y="838200"/>
            <a:ext cx="6172200" cy="1828800"/>
          </a:xfrm>
          <a:prstGeom prst="cloud">
            <a:avLst/>
          </a:prstGeom>
          <a:ln w="762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B0F0"/>
                </a:solidFill>
                <a:effectLst/>
              </a:rPr>
              <a:t>Persistent or recurrent SUI  ???</a:t>
            </a:r>
            <a:endParaRPr lang="en-US" sz="2800" b="1" i="1" dirty="0">
              <a:solidFill>
                <a:srgbClr val="00B0F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6BA846-3704-4A16-A007-83CB2A899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429000"/>
            <a:ext cx="3200400" cy="304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12A121-DDBD-4BFE-BCE5-37E2C8552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505200"/>
            <a:ext cx="4343400" cy="2667000"/>
          </a:xfrm>
          <a:prstGeom prst="rect">
            <a:avLst/>
          </a:prstGeom>
        </p:spPr>
      </p:pic>
      <p:sp>
        <p:nvSpPr>
          <p:cNvPr id="5" name="Action Button: Sound 4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xmlns="" id="{343D59A3-0076-4C81-94CB-902F7D54A83F}"/>
              </a:ext>
            </a:extLst>
          </p:cNvPr>
          <p:cNvSpPr/>
          <p:nvPr/>
        </p:nvSpPr>
        <p:spPr>
          <a:xfrm>
            <a:off x="304800" y="381000"/>
            <a:ext cx="990600" cy="838200"/>
          </a:xfrm>
          <a:prstGeom prst="actionButtonSoun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2880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:a16="http://schemas.microsoft.com/office/drawing/2014/main" xmlns="" id="{2CF6CB91-9B96-46B6-91A6-35808A3223EE}"/>
              </a:ext>
            </a:extLst>
          </p:cNvPr>
          <p:cNvSpPr/>
          <p:nvPr/>
        </p:nvSpPr>
        <p:spPr>
          <a:xfrm>
            <a:off x="572728" y="319548"/>
            <a:ext cx="7961671" cy="2209800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T</a:t>
            </a:r>
            <a:r>
              <a:rPr lang="en-US" sz="2800" b="1" i="1" dirty="0">
                <a:solidFill>
                  <a:schemeClr val="tx1"/>
                </a:solidFill>
                <a:latin typeface="+mn-lt"/>
              </a:rPr>
              <a:t>he </a:t>
            </a:r>
            <a:r>
              <a:rPr lang="en-US" sz="2800" b="1" i="1" dirty="0">
                <a:solidFill>
                  <a:srgbClr val="FF0000"/>
                </a:solidFill>
                <a:latin typeface="+mn-lt"/>
              </a:rPr>
              <a:t>position</a:t>
            </a:r>
            <a:r>
              <a:rPr lang="en-US" sz="2800" b="1" i="1" dirty="0">
                <a:solidFill>
                  <a:schemeClr val="tx1"/>
                </a:solidFill>
                <a:latin typeface="+mn-lt"/>
              </a:rPr>
              <a:t> of the sling should be evaluated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A38E0D4-0186-4A71-BE3F-11877E9ED84F}"/>
              </a:ext>
            </a:extLst>
          </p:cNvPr>
          <p:cNvSpPr/>
          <p:nvPr/>
        </p:nvSpPr>
        <p:spPr>
          <a:xfrm>
            <a:off x="572728" y="3048000"/>
            <a:ext cx="8114072" cy="3505200"/>
          </a:xfrm>
          <a:prstGeom prst="round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Clinicians may assess </a:t>
            </a:r>
            <a:r>
              <a:rPr lang="en-US" sz="2800" b="1" i="1" dirty="0">
                <a:solidFill>
                  <a:srgbClr val="BE12AA"/>
                </a:solidFill>
                <a:latin typeface="+mn-lt"/>
              </a:rPr>
              <a:t>positioning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of the sling with </a:t>
            </a:r>
            <a:r>
              <a:rPr lang="en-US" sz="2800" b="1" i="1" dirty="0">
                <a:solidFill>
                  <a:srgbClr val="00B050"/>
                </a:solidFill>
                <a:latin typeface="+mn-lt"/>
              </a:rPr>
              <a:t>palpation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along the urethra. </a:t>
            </a:r>
          </a:p>
          <a:p>
            <a:pPr algn="ctr"/>
            <a:endParaRPr lang="en-US" sz="28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They may also check for the </a:t>
            </a:r>
            <a:r>
              <a:rPr lang="en-US" sz="2800" b="1" i="1" dirty="0">
                <a:solidFill>
                  <a:srgbClr val="BE12AA"/>
                </a:solidFill>
                <a:latin typeface="+mn-lt"/>
              </a:rPr>
              <a:t>presence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or </a:t>
            </a:r>
            <a:r>
              <a:rPr lang="en-US" sz="2800" b="1" i="1" dirty="0">
                <a:solidFill>
                  <a:srgbClr val="BE12AA"/>
                </a:solidFill>
                <a:latin typeface="+mn-lt"/>
              </a:rPr>
              <a:t>absence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of </a:t>
            </a:r>
            <a:r>
              <a:rPr lang="en-US" sz="2800" b="1" i="1" dirty="0">
                <a:solidFill>
                  <a:srgbClr val="00B050"/>
                </a:solidFill>
                <a:latin typeface="+mn-lt"/>
              </a:rPr>
              <a:t>urethral hypermobility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5811719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xmlns="" id="{1D5D3AFD-5856-4567-98BB-1B16AABDD3F7}"/>
              </a:ext>
            </a:extLst>
          </p:cNvPr>
          <p:cNvSpPr/>
          <p:nvPr/>
        </p:nvSpPr>
        <p:spPr>
          <a:xfrm>
            <a:off x="533400" y="156932"/>
            <a:ext cx="8001000" cy="1824268"/>
          </a:xfrm>
          <a:prstGeom prst="fram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lowchart: Punched Tape 2">
            <a:extLst>
              <a:ext uri="{FF2B5EF4-FFF2-40B4-BE49-F238E27FC236}">
                <a16:creationId xmlns:a16="http://schemas.microsoft.com/office/drawing/2014/main" xmlns="" id="{FF9CE60E-DF68-4047-BE25-625F09892F26}"/>
              </a:ext>
            </a:extLst>
          </p:cNvPr>
          <p:cNvSpPr/>
          <p:nvPr/>
        </p:nvSpPr>
        <p:spPr>
          <a:xfrm>
            <a:off x="304800" y="3733800"/>
            <a:ext cx="8686800" cy="2967268"/>
          </a:xfrm>
          <a:prstGeom prst="flowChartPunchedTape">
            <a:avLst/>
          </a:prstGeom>
          <a:ln w="5715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P</a:t>
            </a:r>
            <a:r>
              <a:rPr lang="en-US" sz="2400" b="1" i="1" dirty="0">
                <a:solidFill>
                  <a:srgbClr val="FF0000"/>
                </a:solidFill>
                <a:latin typeface="+mn-lt"/>
              </a:rPr>
              <a:t>lacing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a </a:t>
            </a:r>
            <a:r>
              <a:rPr lang="en-US" sz="2400" b="1" i="1" dirty="0">
                <a:solidFill>
                  <a:srgbClr val="FF0000"/>
                </a:solidFill>
                <a:latin typeface="+mn-lt"/>
              </a:rPr>
              <a:t>repeat 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mid urethral sling properly </a:t>
            </a:r>
            <a:r>
              <a:rPr lang="en-US" sz="2400" b="1" i="1" dirty="0">
                <a:solidFill>
                  <a:srgbClr val="FF0000"/>
                </a:solidFill>
                <a:latin typeface="+mn-lt"/>
              </a:rPr>
              <a:t>under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the </a:t>
            </a:r>
            <a:r>
              <a:rPr lang="en-US" sz="2400" b="1" i="1" dirty="0">
                <a:solidFill>
                  <a:srgbClr val="FF0000"/>
                </a:solidFill>
                <a:latin typeface="+mn-lt"/>
              </a:rPr>
              <a:t>mid urethra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2400" b="1" i="1" dirty="0">
                <a:solidFill>
                  <a:srgbClr val="00B0F0"/>
                </a:solidFill>
                <a:latin typeface="+mn-lt"/>
              </a:rPr>
              <a:t>without </a:t>
            </a:r>
            <a:r>
              <a:rPr lang="en-US" sz="2400" b="1" i="1" dirty="0">
                <a:solidFill>
                  <a:schemeClr val="tx1"/>
                </a:solidFill>
                <a:latin typeface="+mn-lt"/>
              </a:rPr>
              <a:t>removing the non-functioning sling.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6DFD358-0D97-438D-A415-1634299AE29D}"/>
              </a:ext>
            </a:extLst>
          </p:cNvPr>
          <p:cNvSpPr txBox="1"/>
          <p:nvPr/>
        </p:nvSpPr>
        <p:spPr>
          <a:xfrm>
            <a:off x="1295400" y="533400"/>
            <a:ext cx="617220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Failed slings were often positioned </a:t>
            </a:r>
            <a:r>
              <a:rPr lang="en-US" sz="2800" b="1" i="1" dirty="0">
                <a:solidFill>
                  <a:srgbClr val="FF0000"/>
                </a:solidFill>
                <a:latin typeface="+mn-lt"/>
              </a:rPr>
              <a:t>too proximally </a:t>
            </a:r>
          </a:p>
          <a:p>
            <a:endParaRPr lang="en-US" sz="1800" b="1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10" name="Arrow: Curved Left 9">
            <a:extLst>
              <a:ext uri="{FF2B5EF4-FFF2-40B4-BE49-F238E27FC236}">
                <a16:creationId xmlns:a16="http://schemas.microsoft.com/office/drawing/2014/main" xmlns="" id="{E0AD8AAB-7F28-4011-A090-C346832ECDF5}"/>
              </a:ext>
            </a:extLst>
          </p:cNvPr>
          <p:cNvSpPr/>
          <p:nvPr/>
        </p:nvSpPr>
        <p:spPr>
          <a:xfrm>
            <a:off x="4000500" y="2328171"/>
            <a:ext cx="762000" cy="1295400"/>
          </a:xfrm>
          <a:prstGeom prst="curved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63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3870</TotalTime>
  <Words>2723</Words>
  <Application>Microsoft Office PowerPoint</Application>
  <PresentationFormat>On-screen Show (4:3)</PresentationFormat>
  <Paragraphs>580</Paragraphs>
  <Slides>119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20" baseType="lpstr">
      <vt:lpstr>Office Theme</vt:lpstr>
      <vt:lpstr>IN THE NAME OF GOD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Clinical Evaluation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Detailed neurologic examination ???</vt:lpstr>
      <vt:lpstr>PowerPoint Presentation</vt:lpstr>
      <vt:lpstr>PowerPoint Presentation</vt:lpstr>
      <vt:lpstr>PowerPoint Presentation</vt:lpstr>
      <vt:lpstr>Laboratory  tests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hhhh</dc:title>
  <dc:creator>anoosha</dc:creator>
  <cp:lastModifiedBy>test</cp:lastModifiedBy>
  <cp:revision>450</cp:revision>
  <cp:lastPrinted>2013-11-24T18:02:55Z</cp:lastPrinted>
  <dcterms:created xsi:type="dcterms:W3CDTF">2013-11-15T15:13:32Z</dcterms:created>
  <dcterms:modified xsi:type="dcterms:W3CDTF">2022-09-07T02:54:40Z</dcterms:modified>
</cp:coreProperties>
</file>